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custDataLst>
    <p:tags r:id="rId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93" d="100"/>
          <a:sy n="93" d="100"/>
        </p:scale>
        <p:origin x="91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lide 1. LF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" y="-1092"/>
            <a:ext cx="11598632" cy="6524882"/>
          </a:xfrm>
          <a:prstGeom prst="rect">
            <a:avLst/>
          </a:prstGeom>
        </p:spPr>
      </p:pic>
      <p:sp>
        <p:nvSpPr>
          <p:cNvPr id="14" name="Obdélník 13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121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0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470222" y="6525344"/>
            <a:ext cx="6050894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1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6776167" y="6525344"/>
            <a:ext cx="4969293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  <p:sp>
        <p:nvSpPr>
          <p:cNvPr id="16" name="Zástupný symbol pro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6407753" y="1466921"/>
            <a:ext cx="4319588" cy="38676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b="1" kern="0" cap="sm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prezentace </a:t>
            </a:r>
          </a:p>
          <a:p>
            <a:pPr lvl="0"/>
            <a:r>
              <a:rPr lang="cs-CZ" dirty="0" smtClean="0"/>
              <a:t>nebo výzkumu</a:t>
            </a:r>
            <a:endParaRPr lang="cs-CZ" dirty="0"/>
          </a:p>
        </p:txBody>
      </p:sp>
      <p:sp>
        <p:nvSpPr>
          <p:cNvPr id="17" name="Zástupný symbol pro text 25"/>
          <p:cNvSpPr>
            <a:spLocks noGrp="1"/>
          </p:cNvSpPr>
          <p:nvPr>
            <p:ph type="body" sz="quarter" idx="15" hasCustomPrompt="1"/>
          </p:nvPr>
        </p:nvSpPr>
        <p:spPr>
          <a:xfrm>
            <a:off x="1676525" y="1526591"/>
            <a:ext cx="3527425" cy="35961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Autor prezentace</a:t>
            </a:r>
            <a:endParaRPr lang="cs-CZ" dirty="0"/>
          </a:p>
        </p:txBody>
      </p:sp>
      <p:sp>
        <p:nvSpPr>
          <p:cNvPr id="18" name="Zástupný symbol pro text 29"/>
          <p:cNvSpPr>
            <a:spLocks noGrp="1"/>
          </p:cNvSpPr>
          <p:nvPr>
            <p:ph type="body" sz="quarter" idx="16" hasCustomPrompt="1"/>
          </p:nvPr>
        </p:nvSpPr>
        <p:spPr>
          <a:xfrm>
            <a:off x="1676525" y="1886209"/>
            <a:ext cx="3527425" cy="950912"/>
          </a:xfrm>
          <a:prstGeom prst="rect">
            <a:avLst/>
          </a:prstGeom>
          <a:noFill/>
        </p:spPr>
        <p:txBody>
          <a:bodyPr/>
          <a:lstStyle>
            <a:lvl1pPr marL="0" indent="0" algn="r">
              <a:buNone/>
              <a:defRPr sz="1800" baseline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ústavu nebo kliniky</a:t>
            </a:r>
            <a:endParaRPr lang="cs-CZ" dirty="0"/>
          </a:p>
        </p:txBody>
      </p:sp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88" y="3229205"/>
            <a:ext cx="2590056" cy="88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55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lide 1. LF +  VF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121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7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470222" y="6525344"/>
            <a:ext cx="6050894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8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6776167" y="6525344"/>
            <a:ext cx="4969293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  <p:pic>
        <p:nvPicPr>
          <p:cNvPr id="21" name="Obrázek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" y="-1092"/>
            <a:ext cx="11598632" cy="6524882"/>
          </a:xfrm>
          <a:prstGeom prst="rect">
            <a:avLst/>
          </a:prstGeom>
        </p:spPr>
      </p:pic>
      <p:sp>
        <p:nvSpPr>
          <p:cNvPr id="22" name="Zástupný symbol pro text 5"/>
          <p:cNvSpPr>
            <a:spLocks noGrp="1"/>
          </p:cNvSpPr>
          <p:nvPr>
            <p:ph type="body" sz="quarter" idx="11" hasCustomPrompt="1"/>
          </p:nvPr>
        </p:nvSpPr>
        <p:spPr>
          <a:xfrm>
            <a:off x="6407753" y="1466921"/>
            <a:ext cx="4319588" cy="38676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b="1" kern="0" cap="sm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prezentace </a:t>
            </a:r>
          </a:p>
          <a:p>
            <a:pPr lvl="0"/>
            <a:r>
              <a:rPr lang="cs-CZ" dirty="0" smtClean="0"/>
              <a:t>nebo výzkumu</a:t>
            </a:r>
            <a:endParaRPr lang="cs-CZ" dirty="0"/>
          </a:p>
        </p:txBody>
      </p:sp>
      <p:sp>
        <p:nvSpPr>
          <p:cNvPr id="23" name="Zástupný symbol pro text 25"/>
          <p:cNvSpPr>
            <a:spLocks noGrp="1"/>
          </p:cNvSpPr>
          <p:nvPr>
            <p:ph type="body" sz="quarter" idx="15" hasCustomPrompt="1"/>
          </p:nvPr>
        </p:nvSpPr>
        <p:spPr>
          <a:xfrm>
            <a:off x="1676525" y="1526591"/>
            <a:ext cx="3527425" cy="35961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Autor prezentace</a:t>
            </a:r>
            <a:endParaRPr lang="cs-CZ" dirty="0"/>
          </a:p>
        </p:txBody>
      </p:sp>
      <p:sp>
        <p:nvSpPr>
          <p:cNvPr id="24" name="Zástupný symbol pro text 29"/>
          <p:cNvSpPr>
            <a:spLocks noGrp="1"/>
          </p:cNvSpPr>
          <p:nvPr>
            <p:ph type="body" sz="quarter" idx="16" hasCustomPrompt="1"/>
          </p:nvPr>
        </p:nvSpPr>
        <p:spPr>
          <a:xfrm>
            <a:off x="1676525" y="1886209"/>
            <a:ext cx="3527425" cy="950912"/>
          </a:xfrm>
          <a:prstGeom prst="rect">
            <a:avLst/>
          </a:prstGeom>
          <a:noFill/>
        </p:spPr>
        <p:txBody>
          <a:bodyPr/>
          <a:lstStyle>
            <a:lvl1pPr marL="0" indent="0" algn="r">
              <a:buNone/>
              <a:defRPr sz="1800" baseline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 smtClean="0"/>
              <a:t>Název ústavu nebo kliniky</a:t>
            </a:r>
            <a:endParaRPr lang="cs-CZ" dirty="0"/>
          </a:p>
        </p:txBody>
      </p:sp>
      <p:pic>
        <p:nvPicPr>
          <p:cNvPr id="25" name="Obrázek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88" y="3229205"/>
            <a:ext cx="2590056" cy="889253"/>
          </a:xfrm>
          <a:prstGeom prst="rect">
            <a:avLst/>
          </a:prstGeom>
        </p:spPr>
      </p:pic>
      <p:pic>
        <p:nvPicPr>
          <p:cNvPr id="26" name="Obrázek 2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709" y="4481279"/>
            <a:ext cx="3301422" cy="68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2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121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8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470222" y="6525344"/>
            <a:ext cx="6050894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9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6776167" y="6525344"/>
            <a:ext cx="4969293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196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121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8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470222" y="6525344"/>
            <a:ext cx="6050894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9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6776167" y="6525344"/>
            <a:ext cx="4969293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32" y="0"/>
            <a:ext cx="11607858" cy="653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09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121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9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470222" y="6525344"/>
            <a:ext cx="6050894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0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6776167" y="6525344"/>
            <a:ext cx="4969293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017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rgbClr val="121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/>
          </a:p>
        </p:txBody>
      </p:sp>
      <p:sp>
        <p:nvSpPr>
          <p:cNvPr id="11" name="Zástupný symbol pro text 31"/>
          <p:cNvSpPr>
            <a:spLocks noGrp="1"/>
          </p:cNvSpPr>
          <p:nvPr>
            <p:ph type="body" sz="quarter" idx="17" hasCustomPrompt="1"/>
          </p:nvPr>
        </p:nvSpPr>
        <p:spPr>
          <a:xfrm>
            <a:off x="470222" y="6525344"/>
            <a:ext cx="6050894" cy="24430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Jméno – název prezentace</a:t>
            </a:r>
            <a:endParaRPr lang="cs-CZ" dirty="0"/>
          </a:p>
        </p:txBody>
      </p:sp>
      <p:sp>
        <p:nvSpPr>
          <p:cNvPr id="12" name="Zástupný symbol pro text 31"/>
          <p:cNvSpPr>
            <a:spLocks noGrp="1"/>
          </p:cNvSpPr>
          <p:nvPr>
            <p:ph type="body" sz="quarter" idx="18" hasCustomPrompt="1"/>
          </p:nvPr>
        </p:nvSpPr>
        <p:spPr>
          <a:xfrm>
            <a:off x="6776167" y="6525344"/>
            <a:ext cx="4969293" cy="24430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ústavu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283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38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2" r:id="rId5"/>
    <p:sldLayoutId id="2147483653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51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95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92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8&quot; unique_id=&quot;10060&quot;&gt;&lt;/object&gt;&lt;object type=&quot;2&quot; unique_id=&quot;10061&quot;&gt;&lt;object type=&quot;3&quot; unique_id=&quot;10062&quot;&gt;&lt;property id=&quot;20148&quot; value=&quot;5&quot;/&gt;&lt;property id=&quot;20300&quot; value=&quot;Slide 1&quot;/&gt;&lt;property id=&quot;20307&quot; value=&quot;257&quot;/&gt;&lt;/object&gt;&lt;object type=&quot;3&quot; unique_id=&quot;10063&quot;&gt;&lt;property id=&quot;20148&quot; value=&quot;5&quot;/&gt;&lt;property id=&quot;20300&quot; value=&quot;Slide 2&quot;/&gt;&lt;property id=&quot;20307&quot; value=&quot;258&quot;/&gt;&lt;/object&gt;&lt;object type=&quot;3&quot; unique_id=&quot;10076&quot;&gt;&lt;property id=&quot;20148&quot; value=&quot;5&quot;/&gt;&lt;property id=&quot;20300&quot; value=&quot;Slid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0</Words>
  <Application>Microsoft Office PowerPoint</Application>
  <PresentationFormat>Širokoúhlá obrazovka</PresentationFormat>
  <Paragraphs>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Company>1.LF.UK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Kejha</dc:creator>
  <cp:lastModifiedBy>Lukáš Kejha</cp:lastModifiedBy>
  <cp:revision>7</cp:revision>
  <dcterms:created xsi:type="dcterms:W3CDTF">2020-07-16T07:41:41Z</dcterms:created>
  <dcterms:modified xsi:type="dcterms:W3CDTF">2020-07-20T08:59:51Z</dcterms:modified>
</cp:coreProperties>
</file>