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858000" cy="9144000"/>
  <p:custDataLst>
    <p:tags r:id="rId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0" autoAdjust="0"/>
  </p:normalViewPr>
  <p:slideViewPr>
    <p:cSldViewPr>
      <p:cViewPr varScale="1">
        <p:scale>
          <a:sx n="120" d="100"/>
          <a:sy n="120" d="100"/>
        </p:scale>
        <p:origin x="167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3B2A9-F504-4126-AFA0-D763EBBBC6CE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E5EF1-E992-4ED7-BAF7-64DD8FF33A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64858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EA64A-B9E6-41F4-8643-4B2A78C0C848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7F713-0508-4F9F-BAFB-143390E0F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94586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 1. LF 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2"/>
          <p:cNvSpPr txBox="1">
            <a:spLocks/>
          </p:cNvSpPr>
          <p:nvPr userDrawn="1"/>
        </p:nvSpPr>
        <p:spPr>
          <a:xfrm>
            <a:off x="4237620" y="2045904"/>
            <a:ext cx="343072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l"/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4237620" y="1412776"/>
            <a:ext cx="4319588" cy="386763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3200" b="1" kern="0" cap="sm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prezentace nebo výzkumu</a:t>
            </a:r>
            <a:endParaRPr lang="cs-CZ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1773238"/>
            <a:ext cx="3527425" cy="35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Autor prezentace</a:t>
            </a:r>
            <a:endParaRPr lang="cs-CZ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sz="quarter" idx="16" hasCustomPrompt="1"/>
          </p:nvPr>
        </p:nvSpPr>
        <p:spPr>
          <a:xfrm>
            <a:off x="468313" y="2132856"/>
            <a:ext cx="3527425" cy="950912"/>
          </a:xfrm>
          <a:prstGeom prst="rect">
            <a:avLst/>
          </a:prstGeom>
          <a:noFill/>
        </p:spPr>
        <p:txBody>
          <a:bodyPr/>
          <a:lstStyle>
            <a:lvl1pPr marL="0" indent="0" algn="r">
              <a:buNone/>
              <a:defRPr sz="1800" baseline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ústavu nebo kliniky</a:t>
            </a:r>
            <a:endParaRPr lang="cs-CZ" dirty="0"/>
          </a:p>
        </p:txBody>
      </p:sp>
      <p:sp>
        <p:nvSpPr>
          <p:cNvPr id="32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34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77" y="3475850"/>
            <a:ext cx="2590056" cy="88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89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cap="none" baseline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2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261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 1. LF +  VFN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2"/>
          <p:cNvSpPr txBox="1">
            <a:spLocks/>
          </p:cNvSpPr>
          <p:nvPr userDrawn="1"/>
        </p:nvSpPr>
        <p:spPr>
          <a:xfrm>
            <a:off x="4237620" y="2045904"/>
            <a:ext cx="343072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l"/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4237620" y="1412776"/>
            <a:ext cx="4319588" cy="386763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3200" b="1" kern="0" cap="sm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prezentace nebo výzkumu</a:t>
            </a:r>
            <a:endParaRPr lang="cs-CZ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1773238"/>
            <a:ext cx="3527425" cy="35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Autor prezentace</a:t>
            </a:r>
            <a:endParaRPr lang="cs-CZ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sz="quarter" idx="16" hasCustomPrompt="1"/>
          </p:nvPr>
        </p:nvSpPr>
        <p:spPr>
          <a:xfrm>
            <a:off x="468313" y="2132856"/>
            <a:ext cx="3527425" cy="950912"/>
          </a:xfrm>
          <a:prstGeom prst="rect">
            <a:avLst/>
          </a:prstGeom>
          <a:noFill/>
        </p:spPr>
        <p:txBody>
          <a:bodyPr/>
          <a:lstStyle>
            <a:lvl1pPr marL="0" indent="0" algn="r">
              <a:buNone/>
              <a:defRPr sz="1800" baseline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ústavu nebo kliniky</a:t>
            </a:r>
            <a:endParaRPr lang="cs-CZ" dirty="0"/>
          </a:p>
        </p:txBody>
      </p:sp>
      <p:sp>
        <p:nvSpPr>
          <p:cNvPr id="32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34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77" y="3475850"/>
            <a:ext cx="2590056" cy="88925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8" y="4727924"/>
            <a:ext cx="3301422" cy="6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58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 vlastní logo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2"/>
          <p:cNvSpPr txBox="1">
            <a:spLocks/>
          </p:cNvSpPr>
          <p:nvPr userDrawn="1"/>
        </p:nvSpPr>
        <p:spPr>
          <a:xfrm>
            <a:off x="4237620" y="2045904"/>
            <a:ext cx="343072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l"/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4237620" y="1412776"/>
            <a:ext cx="4319588" cy="386763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3200" b="1" kern="0" cap="sm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prezentace nebo výzkumu</a:t>
            </a:r>
            <a:endParaRPr lang="cs-CZ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1773238"/>
            <a:ext cx="3527425" cy="35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Autor prezentace</a:t>
            </a:r>
            <a:endParaRPr lang="cs-CZ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sz="quarter" idx="16" hasCustomPrompt="1"/>
          </p:nvPr>
        </p:nvSpPr>
        <p:spPr>
          <a:xfrm>
            <a:off x="468313" y="2132856"/>
            <a:ext cx="3527425" cy="950912"/>
          </a:xfrm>
          <a:prstGeom prst="rect">
            <a:avLst/>
          </a:prstGeom>
          <a:noFill/>
        </p:spPr>
        <p:txBody>
          <a:bodyPr/>
          <a:lstStyle>
            <a:lvl1pPr marL="0" indent="0" algn="r">
              <a:buNone/>
              <a:defRPr sz="1800" baseline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ústavu nebo kliniky</a:t>
            </a:r>
            <a:endParaRPr lang="cs-CZ" dirty="0"/>
          </a:p>
        </p:txBody>
      </p:sp>
      <p:sp>
        <p:nvSpPr>
          <p:cNvPr id="32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34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9"/>
          </p:nvPr>
        </p:nvSpPr>
        <p:spPr>
          <a:xfrm>
            <a:off x="2594546" y="3068960"/>
            <a:ext cx="1257374" cy="1296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832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0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444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4248472" cy="4680520"/>
          </a:xfrm>
          <a:prstGeom prst="rect">
            <a:avLst/>
          </a:prstGeom>
        </p:spPr>
        <p:txBody>
          <a:bodyPr/>
          <a:lstStyle>
            <a:lvl1pPr>
              <a:defRPr sz="1600" b="0" cap="none" baseline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620688"/>
            <a:ext cx="8280920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0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9" hasCustomPrompt="1"/>
          </p:nvPr>
        </p:nvSpPr>
        <p:spPr>
          <a:xfrm>
            <a:off x="4787900" y="1268413"/>
            <a:ext cx="3887788" cy="4681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Vložte obrázek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387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64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2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521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340768"/>
            <a:ext cx="4040188" cy="478539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54868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340768"/>
            <a:ext cx="4041775" cy="478539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3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4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991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6569075"/>
            <a:ext cx="2736850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2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7020272" y="6569075"/>
            <a:ext cx="1944762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49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8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4" r:id="rId4"/>
    <p:sldLayoutId id="2147483650" r:id="rId5"/>
    <p:sldLayoutId id="2147483651" r:id="rId6"/>
    <p:sldLayoutId id="2147483652" r:id="rId7"/>
    <p:sldLayoutId id="2147483653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i="0" u="none" kern="1200" cap="sm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b="1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1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6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/object&gt;&lt;object type=&quot;8&quot; unique_id=&quot;1001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sablona-201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sablona-2017</Template>
  <TotalTime>13</TotalTime>
  <Words>0</Words>
  <Application>Microsoft Office PowerPoint</Application>
  <PresentationFormat>Předvádění na obrazovce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sablona-2017</vt:lpstr>
      <vt:lpstr>Prezentace aplikace PowerPoint</vt:lpstr>
      <vt:lpstr>Prezentace aplikace PowerPoint</vt:lpstr>
      <vt:lpstr>Prezentace aplikace PowerPoint</vt:lpstr>
    </vt:vector>
  </TitlesOfParts>
  <Company>1.LF.UK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Lukáš Kejha</cp:lastModifiedBy>
  <cp:revision>4</cp:revision>
  <dcterms:created xsi:type="dcterms:W3CDTF">2017-12-20T12:04:12Z</dcterms:created>
  <dcterms:modified xsi:type="dcterms:W3CDTF">2020-07-16T07:30:22Z</dcterms:modified>
</cp:coreProperties>
</file>