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0" r:id="rId3"/>
    <p:sldMasterId id="2147483664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25199975" cy="35999738"/>
  <p:notesSz cx="6858000" cy="9144000"/>
  <p:defaultTextStyle>
    <a:defPPr>
      <a:defRPr lang="cs-CZ"/>
    </a:defPPr>
    <a:lvl1pPr marL="0" algn="l" defTabSz="3337776" rtl="0" eaLnBrk="1" latinLnBrk="0" hangingPunct="1">
      <a:defRPr sz="6586" kern="1200">
        <a:solidFill>
          <a:schemeClr val="tx1"/>
        </a:solidFill>
        <a:latin typeface="+mn-lt"/>
        <a:ea typeface="+mn-ea"/>
        <a:cs typeface="+mn-cs"/>
      </a:defRPr>
    </a:lvl1pPr>
    <a:lvl2pPr marL="1668886" algn="l" defTabSz="3337776" rtl="0" eaLnBrk="1" latinLnBrk="0" hangingPunct="1">
      <a:defRPr sz="6586" kern="1200">
        <a:solidFill>
          <a:schemeClr val="tx1"/>
        </a:solidFill>
        <a:latin typeface="+mn-lt"/>
        <a:ea typeface="+mn-ea"/>
        <a:cs typeface="+mn-cs"/>
      </a:defRPr>
    </a:lvl2pPr>
    <a:lvl3pPr marL="3337776" algn="l" defTabSz="3337776" rtl="0" eaLnBrk="1" latinLnBrk="0" hangingPunct="1">
      <a:defRPr sz="6586" kern="1200">
        <a:solidFill>
          <a:schemeClr val="tx1"/>
        </a:solidFill>
        <a:latin typeface="+mn-lt"/>
        <a:ea typeface="+mn-ea"/>
        <a:cs typeface="+mn-cs"/>
      </a:defRPr>
    </a:lvl3pPr>
    <a:lvl4pPr marL="5006662" algn="l" defTabSz="3337776" rtl="0" eaLnBrk="1" latinLnBrk="0" hangingPunct="1">
      <a:defRPr sz="6586" kern="1200">
        <a:solidFill>
          <a:schemeClr val="tx1"/>
        </a:solidFill>
        <a:latin typeface="+mn-lt"/>
        <a:ea typeface="+mn-ea"/>
        <a:cs typeface="+mn-cs"/>
      </a:defRPr>
    </a:lvl4pPr>
    <a:lvl5pPr marL="6675548" algn="l" defTabSz="3337776" rtl="0" eaLnBrk="1" latinLnBrk="0" hangingPunct="1">
      <a:defRPr sz="6586" kern="1200">
        <a:solidFill>
          <a:schemeClr val="tx1"/>
        </a:solidFill>
        <a:latin typeface="+mn-lt"/>
        <a:ea typeface="+mn-ea"/>
        <a:cs typeface="+mn-cs"/>
      </a:defRPr>
    </a:lvl5pPr>
    <a:lvl6pPr marL="8344437" algn="l" defTabSz="3337776" rtl="0" eaLnBrk="1" latinLnBrk="0" hangingPunct="1">
      <a:defRPr sz="6586" kern="1200">
        <a:solidFill>
          <a:schemeClr val="tx1"/>
        </a:solidFill>
        <a:latin typeface="+mn-lt"/>
        <a:ea typeface="+mn-ea"/>
        <a:cs typeface="+mn-cs"/>
      </a:defRPr>
    </a:lvl6pPr>
    <a:lvl7pPr marL="10013323" algn="l" defTabSz="3337776" rtl="0" eaLnBrk="1" latinLnBrk="0" hangingPunct="1">
      <a:defRPr sz="6586" kern="1200">
        <a:solidFill>
          <a:schemeClr val="tx1"/>
        </a:solidFill>
        <a:latin typeface="+mn-lt"/>
        <a:ea typeface="+mn-ea"/>
        <a:cs typeface="+mn-cs"/>
      </a:defRPr>
    </a:lvl7pPr>
    <a:lvl8pPr marL="11682212" algn="l" defTabSz="3337776" rtl="0" eaLnBrk="1" latinLnBrk="0" hangingPunct="1">
      <a:defRPr sz="6586" kern="1200">
        <a:solidFill>
          <a:schemeClr val="tx1"/>
        </a:solidFill>
        <a:latin typeface="+mn-lt"/>
        <a:ea typeface="+mn-ea"/>
        <a:cs typeface="+mn-cs"/>
      </a:defRPr>
    </a:lvl8pPr>
    <a:lvl9pPr marL="13351099" algn="l" defTabSz="3337776" rtl="0" eaLnBrk="1" latinLnBrk="0" hangingPunct="1">
      <a:defRPr sz="65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9" userDrawn="1">
          <p15:clr>
            <a:srgbClr val="A4A3A4"/>
          </p15:clr>
        </p15:guide>
        <p15:guide id="2" pos="79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33"/>
    <a:srgbClr val="E6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2" d="100"/>
          <a:sy n="22" d="100"/>
        </p:scale>
        <p:origin x="3326" y="96"/>
      </p:cViewPr>
      <p:guideLst>
        <p:guide orient="horz" pos="11339"/>
        <p:guide pos="793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áš Kejha" userId="239f3b63-4020-47f2-acc2-7c11a6059c4c" providerId="ADAL" clId="{F963F9BE-A2E0-4CF7-91E7-0CA0B7391BD5}"/>
    <pc:docChg chg="custSel modSld">
      <pc:chgData name="Lukáš Kejha" userId="239f3b63-4020-47f2-acc2-7c11a6059c4c" providerId="ADAL" clId="{F963F9BE-A2E0-4CF7-91E7-0CA0B7391BD5}" dt="2023-01-31T08:22:01.469" v="187"/>
      <pc:docMkLst>
        <pc:docMk/>
      </pc:docMkLst>
      <pc:sldChg chg="addSp delSp modSp mod">
        <pc:chgData name="Lukáš Kejha" userId="239f3b63-4020-47f2-acc2-7c11a6059c4c" providerId="ADAL" clId="{F963F9BE-A2E0-4CF7-91E7-0CA0B7391BD5}" dt="2023-01-31T08:22:01.469" v="187"/>
        <pc:sldMkLst>
          <pc:docMk/>
          <pc:sldMk cId="912704092" sldId="256"/>
        </pc:sldMkLst>
        <pc:spChg chg="del">
          <ac:chgData name="Lukáš Kejha" userId="239f3b63-4020-47f2-acc2-7c11a6059c4c" providerId="ADAL" clId="{F963F9BE-A2E0-4CF7-91E7-0CA0B7391BD5}" dt="2023-01-31T08:21:59.560" v="185" actId="478"/>
          <ac:spMkLst>
            <pc:docMk/>
            <pc:sldMk cId="912704092" sldId="256"/>
            <ac:spMk id="2" creationId="{00000000-0000-0000-0000-000000000000}"/>
          </ac:spMkLst>
        </pc:spChg>
        <pc:spChg chg="del">
          <ac:chgData name="Lukáš Kejha" userId="239f3b63-4020-47f2-acc2-7c11a6059c4c" providerId="ADAL" clId="{F963F9BE-A2E0-4CF7-91E7-0CA0B7391BD5}" dt="2023-01-31T08:22:00.512" v="186" actId="478"/>
          <ac:spMkLst>
            <pc:docMk/>
            <pc:sldMk cId="912704092" sldId="256"/>
            <ac:spMk id="3" creationId="{00000000-0000-0000-0000-000000000000}"/>
          </ac:spMkLst>
        </pc:spChg>
        <pc:spChg chg="mod">
          <ac:chgData name="Lukáš Kejha" userId="239f3b63-4020-47f2-acc2-7c11a6059c4c" providerId="ADAL" clId="{F963F9BE-A2E0-4CF7-91E7-0CA0B7391BD5}" dt="2023-01-31T08:17:15.745" v="4" actId="404"/>
          <ac:spMkLst>
            <pc:docMk/>
            <pc:sldMk cId="912704092" sldId="256"/>
            <ac:spMk id="4" creationId="{00000000-0000-0000-0000-000000000000}"/>
          </ac:spMkLst>
        </pc:spChg>
        <pc:spChg chg="mod">
          <ac:chgData name="Lukáš Kejha" userId="239f3b63-4020-47f2-acc2-7c11a6059c4c" providerId="ADAL" clId="{F963F9BE-A2E0-4CF7-91E7-0CA0B7391BD5}" dt="2023-01-31T08:17:23.051" v="9" actId="404"/>
          <ac:spMkLst>
            <pc:docMk/>
            <pc:sldMk cId="912704092" sldId="256"/>
            <ac:spMk id="5" creationId="{00000000-0000-0000-0000-000000000000}"/>
          </ac:spMkLst>
        </pc:spChg>
        <pc:spChg chg="mod">
          <ac:chgData name="Lukáš Kejha" userId="239f3b63-4020-47f2-acc2-7c11a6059c4c" providerId="ADAL" clId="{F963F9BE-A2E0-4CF7-91E7-0CA0B7391BD5}" dt="2023-01-31T08:18:26.842" v="13" actId="403"/>
          <ac:spMkLst>
            <pc:docMk/>
            <pc:sldMk cId="912704092" sldId="256"/>
            <ac:spMk id="6" creationId="{00000000-0000-0000-0000-000000000000}"/>
          </ac:spMkLst>
        </pc:spChg>
        <pc:spChg chg="mod">
          <ac:chgData name="Lukáš Kejha" userId="239f3b63-4020-47f2-acc2-7c11a6059c4c" providerId="ADAL" clId="{F963F9BE-A2E0-4CF7-91E7-0CA0B7391BD5}" dt="2023-01-31T08:20:08.904" v="99" actId="403"/>
          <ac:spMkLst>
            <pc:docMk/>
            <pc:sldMk cId="912704092" sldId="256"/>
            <ac:spMk id="7" creationId="{00000000-0000-0000-0000-000000000000}"/>
          </ac:spMkLst>
        </pc:spChg>
        <pc:spChg chg="add mod">
          <ac:chgData name="Lukáš Kejha" userId="239f3b63-4020-47f2-acc2-7c11a6059c4c" providerId="ADAL" clId="{F963F9BE-A2E0-4CF7-91E7-0CA0B7391BD5}" dt="2023-01-31T08:22:01.469" v="187"/>
          <ac:spMkLst>
            <pc:docMk/>
            <pc:sldMk cId="912704092" sldId="256"/>
            <ac:spMk id="8" creationId="{DD5994A0-B0CE-492D-8FFA-0F1BC45FB747}"/>
          </ac:spMkLst>
        </pc:spChg>
        <pc:spChg chg="add mod">
          <ac:chgData name="Lukáš Kejha" userId="239f3b63-4020-47f2-acc2-7c11a6059c4c" providerId="ADAL" clId="{F963F9BE-A2E0-4CF7-91E7-0CA0B7391BD5}" dt="2023-01-31T08:22:01.469" v="187"/>
          <ac:spMkLst>
            <pc:docMk/>
            <pc:sldMk cId="912704092" sldId="256"/>
            <ac:spMk id="9" creationId="{FDD4C84D-DEA6-45FC-83A1-11556295E141}"/>
          </ac:spMkLst>
        </pc:spChg>
      </pc:sldChg>
      <pc:sldChg chg="modSp mod">
        <pc:chgData name="Lukáš Kejha" userId="239f3b63-4020-47f2-acc2-7c11a6059c4c" providerId="ADAL" clId="{F963F9BE-A2E0-4CF7-91E7-0CA0B7391BD5}" dt="2023-01-31T08:21:24.873" v="159" actId="1035"/>
        <pc:sldMkLst>
          <pc:docMk/>
          <pc:sldMk cId="2771154531" sldId="257"/>
        </pc:sldMkLst>
        <pc:spChg chg="mod">
          <ac:chgData name="Lukáš Kejha" userId="239f3b63-4020-47f2-acc2-7c11a6059c4c" providerId="ADAL" clId="{F963F9BE-A2E0-4CF7-91E7-0CA0B7391BD5}" dt="2023-01-31T08:21:24.873" v="159" actId="1035"/>
          <ac:spMkLst>
            <pc:docMk/>
            <pc:sldMk cId="2771154531" sldId="257"/>
            <ac:spMk id="2" creationId="{00000000-0000-0000-0000-000000000000}"/>
          </ac:spMkLst>
        </pc:spChg>
        <pc:spChg chg="mod">
          <ac:chgData name="Lukáš Kejha" userId="239f3b63-4020-47f2-acc2-7c11a6059c4c" providerId="ADAL" clId="{F963F9BE-A2E0-4CF7-91E7-0CA0B7391BD5}" dt="2023-01-31T08:21:24.873" v="159" actId="1035"/>
          <ac:spMkLst>
            <pc:docMk/>
            <pc:sldMk cId="2771154531" sldId="257"/>
            <ac:spMk id="3" creationId="{00000000-0000-0000-0000-000000000000}"/>
          </ac:spMkLst>
        </pc:spChg>
        <pc:spChg chg="mod">
          <ac:chgData name="Lukáš Kejha" userId="239f3b63-4020-47f2-acc2-7c11a6059c4c" providerId="ADAL" clId="{F963F9BE-A2E0-4CF7-91E7-0CA0B7391BD5}" dt="2023-01-31T08:18:35.810" v="20" actId="403"/>
          <ac:spMkLst>
            <pc:docMk/>
            <pc:sldMk cId="2771154531" sldId="257"/>
            <ac:spMk id="4" creationId="{00000000-0000-0000-0000-000000000000}"/>
          </ac:spMkLst>
        </pc:spChg>
        <pc:spChg chg="mod">
          <ac:chgData name="Lukáš Kejha" userId="239f3b63-4020-47f2-acc2-7c11a6059c4c" providerId="ADAL" clId="{F963F9BE-A2E0-4CF7-91E7-0CA0B7391BD5}" dt="2023-01-31T08:18:39.790" v="25" actId="404"/>
          <ac:spMkLst>
            <pc:docMk/>
            <pc:sldMk cId="2771154531" sldId="257"/>
            <ac:spMk id="5" creationId="{00000000-0000-0000-0000-000000000000}"/>
          </ac:spMkLst>
        </pc:spChg>
        <pc:spChg chg="mod">
          <ac:chgData name="Lukáš Kejha" userId="239f3b63-4020-47f2-acc2-7c11a6059c4c" providerId="ADAL" clId="{F963F9BE-A2E0-4CF7-91E7-0CA0B7391BD5}" dt="2023-01-31T08:18:42.158" v="27" actId="404"/>
          <ac:spMkLst>
            <pc:docMk/>
            <pc:sldMk cId="2771154531" sldId="257"/>
            <ac:spMk id="6" creationId="{00000000-0000-0000-0000-000000000000}"/>
          </ac:spMkLst>
        </pc:spChg>
        <pc:spChg chg="mod">
          <ac:chgData name="Lukáš Kejha" userId="239f3b63-4020-47f2-acc2-7c11a6059c4c" providerId="ADAL" clId="{F963F9BE-A2E0-4CF7-91E7-0CA0B7391BD5}" dt="2023-01-31T08:20:02.572" v="93" actId="404"/>
          <ac:spMkLst>
            <pc:docMk/>
            <pc:sldMk cId="2771154531" sldId="257"/>
            <ac:spMk id="7" creationId="{00000000-0000-0000-0000-000000000000}"/>
          </ac:spMkLst>
        </pc:spChg>
      </pc:sldChg>
      <pc:sldChg chg="addSp delSp modSp mod">
        <pc:chgData name="Lukáš Kejha" userId="239f3b63-4020-47f2-acc2-7c11a6059c4c" providerId="ADAL" clId="{F963F9BE-A2E0-4CF7-91E7-0CA0B7391BD5}" dt="2023-01-31T08:21:53.473" v="184" actId="20577"/>
        <pc:sldMkLst>
          <pc:docMk/>
          <pc:sldMk cId="1443322023" sldId="258"/>
        </pc:sldMkLst>
        <pc:spChg chg="del">
          <ac:chgData name="Lukáš Kejha" userId="239f3b63-4020-47f2-acc2-7c11a6059c4c" providerId="ADAL" clId="{F963F9BE-A2E0-4CF7-91E7-0CA0B7391BD5}" dt="2023-01-31T08:21:42.473" v="163" actId="478"/>
          <ac:spMkLst>
            <pc:docMk/>
            <pc:sldMk cId="1443322023" sldId="258"/>
            <ac:spMk id="2" creationId="{00000000-0000-0000-0000-000000000000}"/>
          </ac:spMkLst>
        </pc:spChg>
        <pc:spChg chg="del">
          <ac:chgData name="Lukáš Kejha" userId="239f3b63-4020-47f2-acc2-7c11a6059c4c" providerId="ADAL" clId="{F963F9BE-A2E0-4CF7-91E7-0CA0B7391BD5}" dt="2023-01-31T08:21:43.280" v="164" actId="478"/>
          <ac:spMkLst>
            <pc:docMk/>
            <pc:sldMk cId="1443322023" sldId="258"/>
            <ac:spMk id="3" creationId="{00000000-0000-0000-0000-000000000000}"/>
          </ac:spMkLst>
        </pc:spChg>
        <pc:spChg chg="mod">
          <ac:chgData name="Lukáš Kejha" userId="239f3b63-4020-47f2-acc2-7c11a6059c4c" providerId="ADAL" clId="{F963F9BE-A2E0-4CF7-91E7-0CA0B7391BD5}" dt="2023-01-31T08:18:46.550" v="32" actId="404"/>
          <ac:spMkLst>
            <pc:docMk/>
            <pc:sldMk cId="1443322023" sldId="258"/>
            <ac:spMk id="4" creationId="{00000000-0000-0000-0000-000000000000}"/>
          </ac:spMkLst>
        </pc:spChg>
        <pc:spChg chg="mod">
          <ac:chgData name="Lukáš Kejha" userId="239f3b63-4020-47f2-acc2-7c11a6059c4c" providerId="ADAL" clId="{F963F9BE-A2E0-4CF7-91E7-0CA0B7391BD5}" dt="2023-01-31T08:18:50.545" v="37" actId="404"/>
          <ac:spMkLst>
            <pc:docMk/>
            <pc:sldMk cId="1443322023" sldId="258"/>
            <ac:spMk id="5" creationId="{00000000-0000-0000-0000-000000000000}"/>
          </ac:spMkLst>
        </pc:spChg>
        <pc:spChg chg="mod">
          <ac:chgData name="Lukáš Kejha" userId="239f3b63-4020-47f2-acc2-7c11a6059c4c" providerId="ADAL" clId="{F963F9BE-A2E0-4CF7-91E7-0CA0B7391BD5}" dt="2023-01-31T08:18:52.818" v="39" actId="404"/>
          <ac:spMkLst>
            <pc:docMk/>
            <pc:sldMk cId="1443322023" sldId="258"/>
            <ac:spMk id="6" creationId="{00000000-0000-0000-0000-000000000000}"/>
          </ac:spMkLst>
        </pc:spChg>
        <pc:spChg chg="mod">
          <ac:chgData name="Lukáš Kejha" userId="239f3b63-4020-47f2-acc2-7c11a6059c4c" providerId="ADAL" clId="{F963F9BE-A2E0-4CF7-91E7-0CA0B7391BD5}" dt="2023-01-31T08:20:13.078" v="103" actId="404"/>
          <ac:spMkLst>
            <pc:docMk/>
            <pc:sldMk cId="1443322023" sldId="258"/>
            <ac:spMk id="7" creationId="{00000000-0000-0000-0000-000000000000}"/>
          </ac:spMkLst>
        </pc:spChg>
        <pc:spChg chg="add mod">
          <ac:chgData name="Lukáš Kejha" userId="239f3b63-4020-47f2-acc2-7c11a6059c4c" providerId="ADAL" clId="{F963F9BE-A2E0-4CF7-91E7-0CA0B7391BD5}" dt="2023-01-31T08:21:48.713" v="175" actId="20577"/>
          <ac:spMkLst>
            <pc:docMk/>
            <pc:sldMk cId="1443322023" sldId="258"/>
            <ac:spMk id="8" creationId="{DBC5D0BF-B9BD-48E1-BFDF-E7ACD310601D}"/>
          </ac:spMkLst>
        </pc:spChg>
        <pc:spChg chg="add mod">
          <ac:chgData name="Lukáš Kejha" userId="239f3b63-4020-47f2-acc2-7c11a6059c4c" providerId="ADAL" clId="{F963F9BE-A2E0-4CF7-91E7-0CA0B7391BD5}" dt="2023-01-31T08:21:53.473" v="184" actId="20577"/>
          <ac:spMkLst>
            <pc:docMk/>
            <pc:sldMk cId="1443322023" sldId="258"/>
            <ac:spMk id="9" creationId="{2E497DFA-2C88-4C5B-8380-4CC9DE6602F0}"/>
          </ac:spMkLst>
        </pc:spChg>
      </pc:sldChg>
      <pc:sldChg chg="addSp delSp modSp mod">
        <pc:chgData name="Lukáš Kejha" userId="239f3b63-4020-47f2-acc2-7c11a6059c4c" providerId="ADAL" clId="{F963F9BE-A2E0-4CF7-91E7-0CA0B7391BD5}" dt="2023-01-31T08:21:38.017" v="162"/>
        <pc:sldMkLst>
          <pc:docMk/>
          <pc:sldMk cId="246008955" sldId="259"/>
        </pc:sldMkLst>
        <pc:spChg chg="del">
          <ac:chgData name="Lukáš Kejha" userId="239f3b63-4020-47f2-acc2-7c11a6059c4c" providerId="ADAL" clId="{F963F9BE-A2E0-4CF7-91E7-0CA0B7391BD5}" dt="2023-01-31T08:21:35.272" v="160" actId="478"/>
          <ac:spMkLst>
            <pc:docMk/>
            <pc:sldMk cId="246008955" sldId="259"/>
            <ac:spMk id="2" creationId="{00000000-0000-0000-0000-000000000000}"/>
          </ac:spMkLst>
        </pc:spChg>
        <pc:spChg chg="del">
          <ac:chgData name="Lukáš Kejha" userId="239f3b63-4020-47f2-acc2-7c11a6059c4c" providerId="ADAL" clId="{F963F9BE-A2E0-4CF7-91E7-0CA0B7391BD5}" dt="2023-01-31T08:21:36.873" v="161" actId="478"/>
          <ac:spMkLst>
            <pc:docMk/>
            <pc:sldMk cId="246008955" sldId="259"/>
            <ac:spMk id="3" creationId="{00000000-0000-0000-0000-000000000000}"/>
          </ac:spMkLst>
        </pc:spChg>
        <pc:spChg chg="mod">
          <ac:chgData name="Lukáš Kejha" userId="239f3b63-4020-47f2-acc2-7c11a6059c4c" providerId="ADAL" clId="{F963F9BE-A2E0-4CF7-91E7-0CA0B7391BD5}" dt="2023-01-31T08:19:03.492" v="44" actId="404"/>
          <ac:spMkLst>
            <pc:docMk/>
            <pc:sldMk cId="246008955" sldId="259"/>
            <ac:spMk id="4" creationId="{00000000-0000-0000-0000-000000000000}"/>
          </ac:spMkLst>
        </pc:spChg>
        <pc:spChg chg="mod">
          <ac:chgData name="Lukáš Kejha" userId="239f3b63-4020-47f2-acc2-7c11a6059c4c" providerId="ADAL" clId="{F963F9BE-A2E0-4CF7-91E7-0CA0B7391BD5}" dt="2023-01-31T08:19:06.924" v="49" actId="404"/>
          <ac:spMkLst>
            <pc:docMk/>
            <pc:sldMk cId="246008955" sldId="259"/>
            <ac:spMk id="5" creationId="{00000000-0000-0000-0000-000000000000}"/>
          </ac:spMkLst>
        </pc:spChg>
        <pc:spChg chg="mod">
          <ac:chgData name="Lukáš Kejha" userId="239f3b63-4020-47f2-acc2-7c11a6059c4c" providerId="ADAL" clId="{F963F9BE-A2E0-4CF7-91E7-0CA0B7391BD5}" dt="2023-01-31T08:19:14.434" v="55" actId="403"/>
          <ac:spMkLst>
            <pc:docMk/>
            <pc:sldMk cId="246008955" sldId="259"/>
            <ac:spMk id="6" creationId="{00000000-0000-0000-0000-000000000000}"/>
          </ac:spMkLst>
        </pc:spChg>
        <pc:spChg chg="mod">
          <ac:chgData name="Lukáš Kejha" userId="239f3b63-4020-47f2-acc2-7c11a6059c4c" providerId="ADAL" clId="{F963F9BE-A2E0-4CF7-91E7-0CA0B7391BD5}" dt="2023-01-31T08:20:17.897" v="107" actId="404"/>
          <ac:spMkLst>
            <pc:docMk/>
            <pc:sldMk cId="246008955" sldId="259"/>
            <ac:spMk id="7" creationId="{00000000-0000-0000-0000-000000000000}"/>
          </ac:spMkLst>
        </pc:spChg>
        <pc:spChg chg="add mod">
          <ac:chgData name="Lukáš Kejha" userId="239f3b63-4020-47f2-acc2-7c11a6059c4c" providerId="ADAL" clId="{F963F9BE-A2E0-4CF7-91E7-0CA0B7391BD5}" dt="2023-01-31T08:21:38.017" v="162"/>
          <ac:spMkLst>
            <pc:docMk/>
            <pc:sldMk cId="246008955" sldId="259"/>
            <ac:spMk id="8" creationId="{EE5BD408-C295-4C24-8CCE-FF9A50893ADA}"/>
          </ac:spMkLst>
        </pc:spChg>
        <pc:spChg chg="add mod">
          <ac:chgData name="Lukáš Kejha" userId="239f3b63-4020-47f2-acc2-7c11a6059c4c" providerId="ADAL" clId="{F963F9BE-A2E0-4CF7-91E7-0CA0B7391BD5}" dt="2023-01-31T08:21:38.017" v="162"/>
          <ac:spMkLst>
            <pc:docMk/>
            <pc:sldMk cId="246008955" sldId="259"/>
            <ac:spMk id="9" creationId="{D34D4612-93C2-48D6-81B6-1A1A8840C97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5EA49-CCA9-4965-B912-4AE0F92DE484}" type="datetimeFigureOut">
              <a:rPr lang="cs-CZ" smtClean="0"/>
              <a:t>31.01.2023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685800"/>
            <a:ext cx="2400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A5C42-C438-47C2-BB3A-12560AF07A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55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337776" rtl="0" eaLnBrk="1" latinLnBrk="0" hangingPunct="1">
      <a:defRPr sz="4391" kern="1200">
        <a:solidFill>
          <a:schemeClr val="tx1"/>
        </a:solidFill>
        <a:latin typeface="+mn-lt"/>
        <a:ea typeface="+mn-ea"/>
        <a:cs typeface="+mn-cs"/>
      </a:defRPr>
    </a:lvl1pPr>
    <a:lvl2pPr marL="1668886" algn="l" defTabSz="3337776" rtl="0" eaLnBrk="1" latinLnBrk="0" hangingPunct="1">
      <a:defRPr sz="4391" kern="1200">
        <a:solidFill>
          <a:schemeClr val="tx1"/>
        </a:solidFill>
        <a:latin typeface="+mn-lt"/>
        <a:ea typeface="+mn-ea"/>
        <a:cs typeface="+mn-cs"/>
      </a:defRPr>
    </a:lvl2pPr>
    <a:lvl3pPr marL="3337776" algn="l" defTabSz="3337776" rtl="0" eaLnBrk="1" latinLnBrk="0" hangingPunct="1">
      <a:defRPr sz="4391" kern="1200">
        <a:solidFill>
          <a:schemeClr val="tx1"/>
        </a:solidFill>
        <a:latin typeface="+mn-lt"/>
        <a:ea typeface="+mn-ea"/>
        <a:cs typeface="+mn-cs"/>
      </a:defRPr>
    </a:lvl3pPr>
    <a:lvl4pPr marL="5006662" algn="l" defTabSz="3337776" rtl="0" eaLnBrk="1" latinLnBrk="0" hangingPunct="1">
      <a:defRPr sz="4391" kern="1200">
        <a:solidFill>
          <a:schemeClr val="tx1"/>
        </a:solidFill>
        <a:latin typeface="+mn-lt"/>
        <a:ea typeface="+mn-ea"/>
        <a:cs typeface="+mn-cs"/>
      </a:defRPr>
    </a:lvl4pPr>
    <a:lvl5pPr marL="6675548" algn="l" defTabSz="3337776" rtl="0" eaLnBrk="1" latinLnBrk="0" hangingPunct="1">
      <a:defRPr sz="4391" kern="1200">
        <a:solidFill>
          <a:schemeClr val="tx1"/>
        </a:solidFill>
        <a:latin typeface="+mn-lt"/>
        <a:ea typeface="+mn-ea"/>
        <a:cs typeface="+mn-cs"/>
      </a:defRPr>
    </a:lvl5pPr>
    <a:lvl6pPr marL="8344437" algn="l" defTabSz="3337776" rtl="0" eaLnBrk="1" latinLnBrk="0" hangingPunct="1">
      <a:defRPr sz="4391" kern="1200">
        <a:solidFill>
          <a:schemeClr val="tx1"/>
        </a:solidFill>
        <a:latin typeface="+mn-lt"/>
        <a:ea typeface="+mn-ea"/>
        <a:cs typeface="+mn-cs"/>
      </a:defRPr>
    </a:lvl6pPr>
    <a:lvl7pPr marL="10013323" algn="l" defTabSz="3337776" rtl="0" eaLnBrk="1" latinLnBrk="0" hangingPunct="1">
      <a:defRPr sz="4391" kern="1200">
        <a:solidFill>
          <a:schemeClr val="tx1"/>
        </a:solidFill>
        <a:latin typeface="+mn-lt"/>
        <a:ea typeface="+mn-ea"/>
        <a:cs typeface="+mn-cs"/>
      </a:defRPr>
    </a:lvl7pPr>
    <a:lvl8pPr marL="11682212" algn="l" defTabSz="3337776" rtl="0" eaLnBrk="1" latinLnBrk="0" hangingPunct="1">
      <a:defRPr sz="4391" kern="1200">
        <a:solidFill>
          <a:schemeClr val="tx1"/>
        </a:solidFill>
        <a:latin typeface="+mn-lt"/>
        <a:ea typeface="+mn-ea"/>
        <a:cs typeface="+mn-cs"/>
      </a:defRPr>
    </a:lvl8pPr>
    <a:lvl9pPr marL="13351099" algn="l" defTabSz="3337776" rtl="0" eaLnBrk="1" latinLnBrk="0" hangingPunct="1">
      <a:defRPr sz="439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89999" y="11183265"/>
            <a:ext cx="21419979" cy="7716609"/>
          </a:xfrm>
          <a:prstGeom prst="rect">
            <a:avLst/>
          </a:prstGeom>
        </p:spPr>
        <p:txBody>
          <a:bodyPr lIns="471303" tIns="235653" rIns="471303" bIns="235653"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79996" y="20399852"/>
            <a:ext cx="17639983" cy="9199933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56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13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9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26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8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39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95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52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20" name="Zástupný symbol pro text 19"/>
          <p:cNvSpPr>
            <a:spLocks noGrp="1"/>
          </p:cNvSpPr>
          <p:nvPr>
            <p:ph type="body" sz="quarter" idx="11" hasCustomPrompt="1"/>
          </p:nvPr>
        </p:nvSpPr>
        <p:spPr>
          <a:xfrm>
            <a:off x="957762" y="706738"/>
            <a:ext cx="16140359" cy="1133976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>
              <a:buNone/>
              <a:defRPr sz="81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VAŠEHO PŘÍSPĚVKU</a:t>
            </a:r>
          </a:p>
        </p:txBody>
      </p:sp>
      <p:sp>
        <p:nvSpPr>
          <p:cNvPr id="22" name="Zástupný symbol pro text 21"/>
          <p:cNvSpPr>
            <a:spLocks noGrp="1"/>
          </p:cNvSpPr>
          <p:nvPr>
            <p:ph type="body" sz="quarter" idx="12" hasCustomPrompt="1"/>
          </p:nvPr>
        </p:nvSpPr>
        <p:spPr>
          <a:xfrm>
            <a:off x="957760" y="1840709"/>
            <a:ext cx="16094787" cy="850483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>
              <a:buNone/>
              <a:defRPr sz="5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Jména autorů výzkumu/projektu</a:t>
            </a:r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957762" y="2691194"/>
            <a:ext cx="16140359" cy="853411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>
              <a:buNone/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Pracoviště a další informace</a:t>
            </a:r>
          </a:p>
        </p:txBody>
      </p:sp>
      <p:sp>
        <p:nvSpPr>
          <p:cNvPr id="28" name="Zástupný symbol pro text 27"/>
          <p:cNvSpPr>
            <a:spLocks noGrp="1"/>
          </p:cNvSpPr>
          <p:nvPr>
            <p:ph type="body" sz="quarter" idx="14" hasCustomPrompt="1"/>
          </p:nvPr>
        </p:nvSpPr>
        <p:spPr>
          <a:xfrm>
            <a:off x="957762" y="34726018"/>
            <a:ext cx="20900811" cy="566987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>
              <a:buNone/>
              <a:defRPr sz="5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Prostor pro další loga a informace</a:t>
            </a:r>
          </a:p>
        </p:txBody>
      </p:sp>
    </p:spTree>
    <p:extLst>
      <p:ext uri="{BB962C8B-B14F-4D97-AF65-F5344CB8AC3E}">
        <p14:creationId xmlns:p14="http://schemas.microsoft.com/office/powerpoint/2010/main" val="283541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1889999" y="11183265"/>
            <a:ext cx="21419979" cy="7716609"/>
          </a:xfrm>
          <a:prstGeom prst="rect">
            <a:avLst/>
          </a:prstGeom>
        </p:spPr>
        <p:txBody>
          <a:bodyPr lIns="471303" tIns="235653" rIns="471303" bIns="235653"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779996" y="20399852"/>
            <a:ext cx="17639983" cy="9199933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56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13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9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26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8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39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95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52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9" name="Zástupný symbol pro text 19"/>
          <p:cNvSpPr>
            <a:spLocks noGrp="1"/>
          </p:cNvSpPr>
          <p:nvPr>
            <p:ph type="body" sz="quarter" idx="11" hasCustomPrompt="1"/>
          </p:nvPr>
        </p:nvSpPr>
        <p:spPr>
          <a:xfrm>
            <a:off x="957762" y="706738"/>
            <a:ext cx="16140359" cy="1133976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>
              <a:buNone/>
              <a:defRPr sz="81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NAME OF YOUR RESEARCH/TOPIC</a:t>
            </a:r>
          </a:p>
        </p:txBody>
      </p:sp>
      <p:sp>
        <p:nvSpPr>
          <p:cNvPr id="10" name="Zástupný symbol pro text 21"/>
          <p:cNvSpPr>
            <a:spLocks noGrp="1"/>
          </p:cNvSpPr>
          <p:nvPr>
            <p:ph type="body" sz="quarter" idx="12" hasCustomPrompt="1"/>
          </p:nvPr>
        </p:nvSpPr>
        <p:spPr>
          <a:xfrm>
            <a:off x="957760" y="1840709"/>
            <a:ext cx="16094787" cy="850483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>
              <a:buNone/>
              <a:defRPr sz="5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names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colleagues</a:t>
            </a:r>
            <a:endParaRPr lang="cs-CZ" dirty="0"/>
          </a:p>
        </p:txBody>
      </p:sp>
      <p:sp>
        <p:nvSpPr>
          <p:cNvPr id="11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957762" y="2691194"/>
            <a:ext cx="16140359" cy="853411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>
              <a:buNone/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err="1"/>
              <a:t>Laboratory</a:t>
            </a:r>
            <a:r>
              <a:rPr lang="cs-CZ" dirty="0"/>
              <a:t> and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information</a:t>
            </a:r>
            <a:endParaRPr lang="cs-CZ" dirty="0"/>
          </a:p>
        </p:txBody>
      </p:sp>
      <p:sp>
        <p:nvSpPr>
          <p:cNvPr id="12" name="Zástupný symbol pro text 27"/>
          <p:cNvSpPr>
            <a:spLocks noGrp="1"/>
          </p:cNvSpPr>
          <p:nvPr>
            <p:ph type="body" sz="quarter" idx="14" hasCustomPrompt="1"/>
          </p:nvPr>
        </p:nvSpPr>
        <p:spPr>
          <a:xfrm>
            <a:off x="957762" y="34726018"/>
            <a:ext cx="20900811" cy="566987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>
              <a:buNone/>
              <a:defRPr sz="5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More logos and </a:t>
            </a:r>
            <a:r>
              <a:rPr lang="cs-CZ" dirty="0" err="1"/>
              <a:t>information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8319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89999" y="11181171"/>
            <a:ext cx="21419979" cy="7718695"/>
          </a:xfrm>
          <a:prstGeom prst="rect">
            <a:avLst/>
          </a:prstGeom>
        </p:spPr>
        <p:txBody>
          <a:bodyPr lIns="471303" tIns="235653" rIns="471303" bIns="235653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79996" y="20399852"/>
            <a:ext cx="17639983" cy="9199933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56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13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9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26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8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39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95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52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text 19"/>
          <p:cNvSpPr>
            <a:spLocks noGrp="1"/>
          </p:cNvSpPr>
          <p:nvPr>
            <p:ph type="body" sz="quarter" idx="11" hasCustomPrompt="1"/>
          </p:nvPr>
        </p:nvSpPr>
        <p:spPr>
          <a:xfrm>
            <a:off x="957762" y="706738"/>
            <a:ext cx="16140359" cy="1133976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>
              <a:buNone/>
              <a:defRPr sz="8100" b="1" baseline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NÁZEV VAŠEHO PŘÍSPĚVKU</a:t>
            </a:r>
          </a:p>
        </p:txBody>
      </p:sp>
      <p:sp>
        <p:nvSpPr>
          <p:cNvPr id="5" name="Zástupný symbol pro text 21"/>
          <p:cNvSpPr>
            <a:spLocks noGrp="1"/>
          </p:cNvSpPr>
          <p:nvPr>
            <p:ph type="body" sz="quarter" idx="12" hasCustomPrompt="1"/>
          </p:nvPr>
        </p:nvSpPr>
        <p:spPr>
          <a:xfrm>
            <a:off x="957760" y="1840709"/>
            <a:ext cx="16094787" cy="850483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>
              <a:buNone/>
              <a:defRPr sz="5800" baseline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Jména autorů výzkumu/projektu</a:t>
            </a:r>
          </a:p>
        </p:txBody>
      </p:sp>
      <p:sp>
        <p:nvSpPr>
          <p:cNvPr id="6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957762" y="2691194"/>
            <a:ext cx="16140359" cy="853411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>
              <a:buNone/>
              <a:defRPr sz="420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Pracoviště a další informace</a:t>
            </a:r>
          </a:p>
        </p:txBody>
      </p:sp>
      <p:sp>
        <p:nvSpPr>
          <p:cNvPr id="7" name="Zástupný symbol pro text 27"/>
          <p:cNvSpPr>
            <a:spLocks noGrp="1"/>
          </p:cNvSpPr>
          <p:nvPr>
            <p:ph type="body" sz="quarter" idx="14" hasCustomPrompt="1"/>
          </p:nvPr>
        </p:nvSpPr>
        <p:spPr>
          <a:xfrm>
            <a:off x="957762" y="34726018"/>
            <a:ext cx="20900811" cy="566987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>
              <a:buNone/>
              <a:defRPr sz="5000" baseline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Prostor pro další loga a informace</a:t>
            </a:r>
          </a:p>
        </p:txBody>
      </p:sp>
    </p:spTree>
    <p:extLst>
      <p:ext uri="{BB962C8B-B14F-4D97-AF65-F5344CB8AC3E}">
        <p14:creationId xmlns:p14="http://schemas.microsoft.com/office/powerpoint/2010/main" val="247328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89999" y="11181172"/>
            <a:ext cx="21419979" cy="7718693"/>
          </a:xfrm>
          <a:prstGeom prst="rect">
            <a:avLst/>
          </a:prstGeom>
        </p:spPr>
        <p:txBody>
          <a:bodyPr lIns="471303" tIns="235653" rIns="471303" bIns="235653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79996" y="20399852"/>
            <a:ext cx="17639983" cy="9199933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56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13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9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26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8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39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95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52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9" name="Zástupný symbol pro text 19"/>
          <p:cNvSpPr>
            <a:spLocks noGrp="1"/>
          </p:cNvSpPr>
          <p:nvPr>
            <p:ph type="body" sz="quarter" idx="11" hasCustomPrompt="1"/>
          </p:nvPr>
        </p:nvSpPr>
        <p:spPr>
          <a:xfrm>
            <a:off x="957762" y="706738"/>
            <a:ext cx="16140359" cy="1133976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>
              <a:buNone/>
              <a:defRPr sz="8100" b="1" baseline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NAME OF YOUR RESEARCH/TOPIC</a:t>
            </a:r>
          </a:p>
        </p:txBody>
      </p:sp>
      <p:sp>
        <p:nvSpPr>
          <p:cNvPr id="10" name="Zástupný symbol pro text 21"/>
          <p:cNvSpPr>
            <a:spLocks noGrp="1"/>
          </p:cNvSpPr>
          <p:nvPr>
            <p:ph type="body" sz="quarter" idx="12" hasCustomPrompt="1"/>
          </p:nvPr>
        </p:nvSpPr>
        <p:spPr>
          <a:xfrm>
            <a:off x="957760" y="1840709"/>
            <a:ext cx="16094787" cy="850483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>
              <a:buNone/>
              <a:defRPr sz="5800" baseline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names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colleagues</a:t>
            </a:r>
            <a:endParaRPr lang="cs-CZ" dirty="0"/>
          </a:p>
        </p:txBody>
      </p:sp>
      <p:sp>
        <p:nvSpPr>
          <p:cNvPr id="11" name="Zástupný symbol pro text 23"/>
          <p:cNvSpPr>
            <a:spLocks noGrp="1"/>
          </p:cNvSpPr>
          <p:nvPr>
            <p:ph type="body" sz="quarter" idx="13" hasCustomPrompt="1"/>
          </p:nvPr>
        </p:nvSpPr>
        <p:spPr>
          <a:xfrm>
            <a:off x="957762" y="2691194"/>
            <a:ext cx="16140359" cy="853411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>
              <a:buNone/>
              <a:defRPr sz="420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err="1"/>
              <a:t>Laboratory</a:t>
            </a:r>
            <a:r>
              <a:rPr lang="cs-CZ" dirty="0"/>
              <a:t> and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information</a:t>
            </a:r>
            <a:endParaRPr lang="cs-CZ" dirty="0"/>
          </a:p>
        </p:txBody>
      </p:sp>
      <p:sp>
        <p:nvSpPr>
          <p:cNvPr id="12" name="Zástupný symbol pro text 27"/>
          <p:cNvSpPr>
            <a:spLocks noGrp="1"/>
          </p:cNvSpPr>
          <p:nvPr>
            <p:ph type="body" sz="quarter" idx="14" hasCustomPrompt="1"/>
          </p:nvPr>
        </p:nvSpPr>
        <p:spPr>
          <a:xfrm>
            <a:off x="957762" y="34726018"/>
            <a:ext cx="20900811" cy="566987"/>
          </a:xfrm>
          <a:prstGeom prst="rect">
            <a:avLst/>
          </a:prstGeom>
        </p:spPr>
        <p:txBody>
          <a:bodyPr lIns="471303" tIns="235653" rIns="471303" bIns="235653"/>
          <a:lstStyle>
            <a:lvl1pPr marL="0" indent="0">
              <a:buNone/>
              <a:defRPr sz="5000" baseline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More logos and </a:t>
            </a:r>
            <a:r>
              <a:rPr lang="cs-CZ" dirty="0" err="1"/>
              <a:t>information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094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4"/>
            <a:ext cx="25199975" cy="4108662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1303" tIns="235653" rIns="471303" bIns="235653" rtlCol="0" anchor="ctr"/>
          <a:lstStyle/>
          <a:p>
            <a:pPr algn="ctr"/>
            <a:endParaRPr lang="cs-CZ" sz="6586"/>
          </a:p>
        </p:txBody>
      </p:sp>
      <p:sp>
        <p:nvSpPr>
          <p:cNvPr id="18" name="Obdélník 17"/>
          <p:cNvSpPr/>
          <p:nvPr userDrawn="1"/>
        </p:nvSpPr>
        <p:spPr>
          <a:xfrm>
            <a:off x="0" y="34089160"/>
            <a:ext cx="25199975" cy="1910585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1303" tIns="235653" rIns="471303" bIns="235653" rtlCol="0" anchor="ctr"/>
          <a:lstStyle/>
          <a:p>
            <a:pPr algn="ctr"/>
            <a:endParaRPr lang="cs-CZ" sz="6586"/>
          </a:p>
        </p:txBody>
      </p:sp>
      <p:pic>
        <p:nvPicPr>
          <p:cNvPr id="1026" name="Picture 2" descr="C:\Users\lkejh\Desktop\logo plakát bil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502" y="1080227"/>
            <a:ext cx="5543955" cy="18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42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713041" rtl="0" eaLnBrk="1" latinLnBrk="0" hangingPunct="1">
        <a:spcBef>
          <a:spcPct val="0"/>
        </a:spcBef>
        <a:buNone/>
        <a:defRPr sz="2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7389" indent="-176738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00" kern="1200">
          <a:solidFill>
            <a:schemeClr val="tx1"/>
          </a:solidFill>
          <a:latin typeface="+mn-lt"/>
          <a:ea typeface="+mn-ea"/>
          <a:cs typeface="+mn-cs"/>
        </a:defRPr>
      </a:lvl1pPr>
      <a:lvl2pPr marL="3829344" indent="-1472826" algn="l" defTabSz="4713041" rtl="0" eaLnBrk="1" latinLnBrk="0" hangingPunct="1">
        <a:spcBef>
          <a:spcPct val="20000"/>
        </a:spcBef>
        <a:buFont typeface="Arial" panose="020B0604020202020204" pitchFamily="34" charset="0"/>
        <a:buChar char="–"/>
        <a:defRPr sz="14300" kern="1200">
          <a:solidFill>
            <a:schemeClr val="tx1"/>
          </a:solidFill>
          <a:latin typeface="+mn-lt"/>
          <a:ea typeface="+mn-ea"/>
          <a:cs typeface="+mn-cs"/>
        </a:defRPr>
      </a:lvl2pPr>
      <a:lvl3pPr marL="5891300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3pPr>
      <a:lvl4pPr marL="8247818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–"/>
        <a:defRPr sz="10400" kern="1200">
          <a:solidFill>
            <a:schemeClr val="tx1"/>
          </a:solidFill>
          <a:latin typeface="+mn-lt"/>
          <a:ea typeface="+mn-ea"/>
          <a:cs typeface="+mn-cs"/>
        </a:defRPr>
      </a:lvl4pPr>
      <a:lvl5pPr marL="10604340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»"/>
        <a:defRPr sz="10400" kern="1200">
          <a:solidFill>
            <a:schemeClr val="tx1"/>
          </a:solidFill>
          <a:latin typeface="+mn-lt"/>
          <a:ea typeface="+mn-ea"/>
          <a:cs typeface="+mn-cs"/>
        </a:defRPr>
      </a:lvl5pPr>
      <a:lvl6pPr marL="12960859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6pPr>
      <a:lvl7pPr marL="15317377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7pPr>
      <a:lvl8pPr marL="17673899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8pPr>
      <a:lvl9pPr marL="20030418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1pPr>
      <a:lvl2pPr marL="2356518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2pPr>
      <a:lvl3pPr marL="4713041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7069559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426077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782600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4139118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6495640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852159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4"/>
            <a:ext cx="25199975" cy="4108662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1303" tIns="235653" rIns="471303" bIns="235653" rtlCol="0" anchor="ctr"/>
          <a:lstStyle/>
          <a:p>
            <a:pPr algn="ctr"/>
            <a:endParaRPr lang="cs-CZ" sz="6586"/>
          </a:p>
        </p:txBody>
      </p:sp>
      <p:sp>
        <p:nvSpPr>
          <p:cNvPr id="12" name="Obdélník 11"/>
          <p:cNvSpPr/>
          <p:nvPr userDrawn="1"/>
        </p:nvSpPr>
        <p:spPr>
          <a:xfrm>
            <a:off x="0" y="34089160"/>
            <a:ext cx="25199975" cy="1910585"/>
          </a:xfrm>
          <a:prstGeom prst="rect">
            <a:avLst/>
          </a:prstGeom>
          <a:solidFill>
            <a:srgbClr val="00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1303" tIns="235653" rIns="471303" bIns="235653" rtlCol="0" anchor="ctr"/>
          <a:lstStyle/>
          <a:p>
            <a:pPr algn="ctr"/>
            <a:endParaRPr lang="cs-CZ" sz="6586"/>
          </a:p>
        </p:txBody>
      </p:sp>
      <p:pic>
        <p:nvPicPr>
          <p:cNvPr id="8" name="Picture 2" descr="C:\Users\lkejh\Desktop\logo plakát bile e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4126" y="1093865"/>
            <a:ext cx="5691645" cy="188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83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713041" rtl="0" eaLnBrk="1" latinLnBrk="0" hangingPunct="1">
        <a:spcBef>
          <a:spcPct val="0"/>
        </a:spcBef>
        <a:buNone/>
        <a:defRPr sz="2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7389" indent="-176738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00" kern="1200">
          <a:solidFill>
            <a:schemeClr val="tx1"/>
          </a:solidFill>
          <a:latin typeface="+mn-lt"/>
          <a:ea typeface="+mn-ea"/>
          <a:cs typeface="+mn-cs"/>
        </a:defRPr>
      </a:lvl1pPr>
      <a:lvl2pPr marL="3829344" indent="-1472826" algn="l" defTabSz="4713041" rtl="0" eaLnBrk="1" latinLnBrk="0" hangingPunct="1">
        <a:spcBef>
          <a:spcPct val="20000"/>
        </a:spcBef>
        <a:buFont typeface="Arial" panose="020B0604020202020204" pitchFamily="34" charset="0"/>
        <a:buChar char="–"/>
        <a:defRPr sz="14300" kern="1200">
          <a:solidFill>
            <a:schemeClr val="tx1"/>
          </a:solidFill>
          <a:latin typeface="+mn-lt"/>
          <a:ea typeface="+mn-ea"/>
          <a:cs typeface="+mn-cs"/>
        </a:defRPr>
      </a:lvl2pPr>
      <a:lvl3pPr marL="5891300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3pPr>
      <a:lvl4pPr marL="8247818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–"/>
        <a:defRPr sz="10400" kern="1200">
          <a:solidFill>
            <a:schemeClr val="tx1"/>
          </a:solidFill>
          <a:latin typeface="+mn-lt"/>
          <a:ea typeface="+mn-ea"/>
          <a:cs typeface="+mn-cs"/>
        </a:defRPr>
      </a:lvl4pPr>
      <a:lvl5pPr marL="10604340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»"/>
        <a:defRPr sz="10400" kern="1200">
          <a:solidFill>
            <a:schemeClr val="tx1"/>
          </a:solidFill>
          <a:latin typeface="+mn-lt"/>
          <a:ea typeface="+mn-ea"/>
          <a:cs typeface="+mn-cs"/>
        </a:defRPr>
      </a:lvl5pPr>
      <a:lvl6pPr marL="12960859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6pPr>
      <a:lvl7pPr marL="15317377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7pPr>
      <a:lvl8pPr marL="17673899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8pPr>
      <a:lvl9pPr marL="20030418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1pPr>
      <a:lvl2pPr marL="2356518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2pPr>
      <a:lvl3pPr marL="4713041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7069559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426077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782600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4139118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6495640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852159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4"/>
            <a:ext cx="25199975" cy="4108662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1303" tIns="235653" rIns="471303" bIns="235653" rtlCol="0" anchor="ctr"/>
          <a:lstStyle/>
          <a:p>
            <a:pPr algn="ctr"/>
            <a:endParaRPr lang="cs-CZ" sz="6586"/>
          </a:p>
        </p:txBody>
      </p:sp>
      <p:sp>
        <p:nvSpPr>
          <p:cNvPr id="12" name="Obdélník 11"/>
          <p:cNvSpPr/>
          <p:nvPr userDrawn="1"/>
        </p:nvSpPr>
        <p:spPr>
          <a:xfrm>
            <a:off x="0" y="34089160"/>
            <a:ext cx="25199975" cy="1910585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1303" tIns="235653" rIns="471303" bIns="235653" rtlCol="0" anchor="ctr"/>
          <a:lstStyle/>
          <a:p>
            <a:pPr algn="ctr"/>
            <a:endParaRPr lang="cs-CZ" sz="6586"/>
          </a:p>
        </p:txBody>
      </p:sp>
      <p:pic>
        <p:nvPicPr>
          <p:cNvPr id="8" name="Picture 2" descr="C:\Users\lkejh\Desktop\logo plaká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4126" y="1093865"/>
            <a:ext cx="5538867" cy="188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65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713041" rtl="0" eaLnBrk="1" latinLnBrk="0" hangingPunct="1">
        <a:spcBef>
          <a:spcPct val="0"/>
        </a:spcBef>
        <a:buNone/>
        <a:defRPr sz="2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7389" indent="-176738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00" kern="1200">
          <a:solidFill>
            <a:schemeClr val="tx1"/>
          </a:solidFill>
          <a:latin typeface="+mn-lt"/>
          <a:ea typeface="+mn-ea"/>
          <a:cs typeface="+mn-cs"/>
        </a:defRPr>
      </a:lvl1pPr>
      <a:lvl2pPr marL="3829344" indent="-1472826" algn="l" defTabSz="4713041" rtl="0" eaLnBrk="1" latinLnBrk="0" hangingPunct="1">
        <a:spcBef>
          <a:spcPct val="20000"/>
        </a:spcBef>
        <a:buFont typeface="Arial" panose="020B0604020202020204" pitchFamily="34" charset="0"/>
        <a:buChar char="–"/>
        <a:defRPr sz="14300" kern="1200">
          <a:solidFill>
            <a:schemeClr val="tx1"/>
          </a:solidFill>
          <a:latin typeface="+mn-lt"/>
          <a:ea typeface="+mn-ea"/>
          <a:cs typeface="+mn-cs"/>
        </a:defRPr>
      </a:lvl2pPr>
      <a:lvl3pPr marL="5891300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3pPr>
      <a:lvl4pPr marL="8247818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–"/>
        <a:defRPr sz="10400" kern="1200">
          <a:solidFill>
            <a:schemeClr val="tx1"/>
          </a:solidFill>
          <a:latin typeface="+mn-lt"/>
          <a:ea typeface="+mn-ea"/>
          <a:cs typeface="+mn-cs"/>
        </a:defRPr>
      </a:lvl4pPr>
      <a:lvl5pPr marL="10604340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»"/>
        <a:defRPr sz="10400" kern="1200">
          <a:solidFill>
            <a:schemeClr val="tx1"/>
          </a:solidFill>
          <a:latin typeface="+mn-lt"/>
          <a:ea typeface="+mn-ea"/>
          <a:cs typeface="+mn-cs"/>
        </a:defRPr>
      </a:lvl5pPr>
      <a:lvl6pPr marL="12960859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6pPr>
      <a:lvl7pPr marL="15317377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7pPr>
      <a:lvl8pPr marL="17673899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8pPr>
      <a:lvl9pPr marL="20030418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1pPr>
      <a:lvl2pPr marL="2356518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2pPr>
      <a:lvl3pPr marL="4713041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7069559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426077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782600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4139118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6495640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852159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4"/>
            <a:ext cx="25199975" cy="4108662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1303" tIns="235653" rIns="471303" bIns="235653" rtlCol="0" anchor="ctr"/>
          <a:lstStyle/>
          <a:p>
            <a:pPr algn="ctr"/>
            <a:endParaRPr lang="cs-CZ" sz="6586"/>
          </a:p>
        </p:txBody>
      </p:sp>
      <p:sp>
        <p:nvSpPr>
          <p:cNvPr id="8" name="Obdélník 7"/>
          <p:cNvSpPr/>
          <p:nvPr userDrawn="1"/>
        </p:nvSpPr>
        <p:spPr>
          <a:xfrm>
            <a:off x="0" y="34089160"/>
            <a:ext cx="25199975" cy="1910585"/>
          </a:xfrm>
          <a:prstGeom prst="rect">
            <a:avLst/>
          </a:prstGeom>
          <a:solidFill>
            <a:srgbClr val="E6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1303" tIns="235653" rIns="471303" bIns="235653" rtlCol="0" anchor="ctr"/>
          <a:lstStyle/>
          <a:p>
            <a:pPr algn="ctr"/>
            <a:endParaRPr lang="cs-CZ" sz="6586"/>
          </a:p>
        </p:txBody>
      </p:sp>
      <p:pic>
        <p:nvPicPr>
          <p:cNvPr id="9" name="Picture 2" descr="C:\Users\lkejh\Desktop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5456" y="1086136"/>
            <a:ext cx="5715613" cy="189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71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713041" rtl="0" eaLnBrk="1" latinLnBrk="0" hangingPunct="1">
        <a:spcBef>
          <a:spcPct val="0"/>
        </a:spcBef>
        <a:buNone/>
        <a:defRPr sz="2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7389" indent="-176738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00" kern="1200">
          <a:solidFill>
            <a:schemeClr val="tx1"/>
          </a:solidFill>
          <a:latin typeface="+mn-lt"/>
          <a:ea typeface="+mn-ea"/>
          <a:cs typeface="+mn-cs"/>
        </a:defRPr>
      </a:lvl1pPr>
      <a:lvl2pPr marL="3829344" indent="-1472826" algn="l" defTabSz="4713041" rtl="0" eaLnBrk="1" latinLnBrk="0" hangingPunct="1">
        <a:spcBef>
          <a:spcPct val="20000"/>
        </a:spcBef>
        <a:buFont typeface="Arial" panose="020B0604020202020204" pitchFamily="34" charset="0"/>
        <a:buChar char="–"/>
        <a:defRPr sz="14300" kern="1200">
          <a:solidFill>
            <a:schemeClr val="tx1"/>
          </a:solidFill>
          <a:latin typeface="+mn-lt"/>
          <a:ea typeface="+mn-ea"/>
          <a:cs typeface="+mn-cs"/>
        </a:defRPr>
      </a:lvl2pPr>
      <a:lvl3pPr marL="5891300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3pPr>
      <a:lvl4pPr marL="8247818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–"/>
        <a:defRPr sz="10400" kern="1200">
          <a:solidFill>
            <a:schemeClr val="tx1"/>
          </a:solidFill>
          <a:latin typeface="+mn-lt"/>
          <a:ea typeface="+mn-ea"/>
          <a:cs typeface="+mn-cs"/>
        </a:defRPr>
      </a:lvl4pPr>
      <a:lvl5pPr marL="10604340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»"/>
        <a:defRPr sz="10400" kern="1200">
          <a:solidFill>
            <a:schemeClr val="tx1"/>
          </a:solidFill>
          <a:latin typeface="+mn-lt"/>
          <a:ea typeface="+mn-ea"/>
          <a:cs typeface="+mn-cs"/>
        </a:defRPr>
      </a:lvl5pPr>
      <a:lvl6pPr marL="12960859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6pPr>
      <a:lvl7pPr marL="15317377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7pPr>
      <a:lvl8pPr marL="17673899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8pPr>
      <a:lvl9pPr marL="20030418" indent="-1178259" algn="l" defTabSz="4713041" rtl="0" eaLnBrk="1" latinLnBrk="0" hangingPunct="1">
        <a:spcBef>
          <a:spcPct val="20000"/>
        </a:spcBef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1pPr>
      <a:lvl2pPr marL="2356518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2pPr>
      <a:lvl3pPr marL="4713041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7069559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426077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782600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4139118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6495640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852159" algn="l" defTabSz="4713041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sz="54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 sz="36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sz="36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 sz="3600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DD5994A0-B0CE-492D-8FFA-0F1BC45FB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9999" y="6406581"/>
            <a:ext cx="21419979" cy="4090354"/>
          </a:xfrm>
        </p:spPr>
        <p:txBody>
          <a:bodyPr/>
          <a:lstStyle/>
          <a:p>
            <a:r>
              <a:rPr lang="cs-CZ" dirty="0"/>
              <a:t>Nadpis</a:t>
            </a:r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FDD4C84D-DEA6-45FC-83A1-11556295E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9996" y="10496935"/>
            <a:ext cx="17639983" cy="3296207"/>
          </a:xfrm>
        </p:spPr>
        <p:txBody>
          <a:bodyPr/>
          <a:lstStyle/>
          <a:p>
            <a:r>
              <a:rPr lang="cs-CZ" dirty="0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91270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89999" y="6406581"/>
            <a:ext cx="21419979" cy="4090354"/>
          </a:xfrm>
        </p:spPr>
        <p:txBody>
          <a:bodyPr/>
          <a:lstStyle/>
          <a:p>
            <a:r>
              <a:rPr lang="cs-CZ" dirty="0" err="1"/>
              <a:t>Headline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79996" y="10496935"/>
            <a:ext cx="17639983" cy="3296207"/>
          </a:xfrm>
        </p:spPr>
        <p:txBody>
          <a:bodyPr/>
          <a:lstStyle/>
          <a:p>
            <a:r>
              <a:rPr lang="cs-CZ" dirty="0" err="1"/>
              <a:t>Subheadline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sz="54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 sz="36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sz="36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771154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sz="54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 sz="36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sz="36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 sz="3600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DBC5D0BF-B9BD-48E1-BFDF-E7ACD3106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9999" y="6406581"/>
            <a:ext cx="21419979" cy="4090354"/>
          </a:xfrm>
        </p:spPr>
        <p:txBody>
          <a:bodyPr/>
          <a:lstStyle/>
          <a:p>
            <a:r>
              <a:rPr lang="cs-CZ" dirty="0"/>
              <a:t>Nadpis</a:t>
            </a:r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2E497DFA-2C88-4C5B-8380-4CC9DE6602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9996" y="10496935"/>
            <a:ext cx="17639983" cy="3296207"/>
          </a:xfrm>
        </p:spPr>
        <p:txBody>
          <a:bodyPr/>
          <a:lstStyle/>
          <a:p>
            <a:r>
              <a:rPr lang="cs-CZ" dirty="0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1443322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sz="54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cs-CZ" sz="36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sz="36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 sz="3600" dirty="0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EE5BD408-C295-4C24-8CCE-FF9A50893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9999" y="6406581"/>
            <a:ext cx="21419979" cy="4090354"/>
          </a:xfrm>
        </p:spPr>
        <p:txBody>
          <a:bodyPr/>
          <a:lstStyle/>
          <a:p>
            <a:r>
              <a:rPr lang="cs-CZ" dirty="0" err="1"/>
              <a:t>Headline</a:t>
            </a:r>
            <a:endParaRPr lang="cs-CZ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D34D4612-93C2-48D6-81B6-1A1A8840C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9996" y="10496935"/>
            <a:ext cx="17639983" cy="3296207"/>
          </a:xfrm>
        </p:spPr>
        <p:txBody>
          <a:bodyPr/>
          <a:lstStyle/>
          <a:p>
            <a:r>
              <a:rPr lang="cs-CZ" dirty="0" err="1"/>
              <a:t>Subheadline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008955"/>
      </p:ext>
    </p:extLst>
  </p:cSld>
  <p:clrMapOvr>
    <a:masterClrMapping/>
  </p:clrMapOvr>
</p:sld>
</file>

<file path=ppt/theme/theme1.xml><?xml version="1.0" encoding="utf-8"?>
<a:theme xmlns:a="http://schemas.openxmlformats.org/drawingml/2006/main" name="Modrý plakát CZ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odrý plakát EN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Šedý plakát CZ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Šedý plakát EN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8</Words>
  <Application>Microsoft Office PowerPoint</Application>
  <PresentationFormat>Vlastní</PresentationFormat>
  <Paragraphs>8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4</vt:i4>
      </vt:variant>
    </vt:vector>
  </HeadingPairs>
  <TitlesOfParts>
    <vt:vector size="10" baseType="lpstr">
      <vt:lpstr>Arial</vt:lpstr>
      <vt:lpstr>Calibri</vt:lpstr>
      <vt:lpstr>Modrý plakát CZ</vt:lpstr>
      <vt:lpstr>Modrý plakát EN</vt:lpstr>
      <vt:lpstr>Šedý plakát CZ</vt:lpstr>
      <vt:lpstr>Šedý plakát EN</vt:lpstr>
      <vt:lpstr>Nadpis</vt:lpstr>
      <vt:lpstr>Headline</vt:lpstr>
      <vt:lpstr>Nadpis</vt:lpstr>
      <vt:lpstr>Headline</vt:lpstr>
    </vt:vector>
  </TitlesOfParts>
  <Company>1.LF.UK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Lukáš Kejha</cp:lastModifiedBy>
  <cp:revision>38</cp:revision>
  <dcterms:created xsi:type="dcterms:W3CDTF">2015-10-07T07:31:11Z</dcterms:created>
  <dcterms:modified xsi:type="dcterms:W3CDTF">2023-01-31T08:22:02Z</dcterms:modified>
</cp:coreProperties>
</file>