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2" r:id="rId10"/>
    <p:sldId id="263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5C803D-2F28-4A10-948D-17C9FC326AA9}" v="7" dt="2022-06-24T11:09:53.5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vel Horažďovský" userId="b4332a97e0660cb8" providerId="LiveId" clId="{0F8260B8-6104-4669-843F-3DA842929593}"/>
    <pc:docChg chg="undo custSel addSld delSld modSld">
      <pc:chgData name="Pavel Horažďovský" userId="b4332a97e0660cb8" providerId="LiveId" clId="{0F8260B8-6104-4669-843F-3DA842929593}" dt="2021-04-19T07:36:12.759" v="1105" actId="2696"/>
      <pc:docMkLst>
        <pc:docMk/>
      </pc:docMkLst>
      <pc:sldChg chg="modSp new mod">
        <pc:chgData name="Pavel Horažďovský" userId="b4332a97e0660cb8" providerId="LiveId" clId="{0F8260B8-6104-4669-843F-3DA842929593}" dt="2021-04-19T07:31:28.908" v="1023" actId="403"/>
        <pc:sldMkLst>
          <pc:docMk/>
          <pc:sldMk cId="235359154" sldId="256"/>
        </pc:sldMkLst>
        <pc:spChg chg="mod">
          <ac:chgData name="Pavel Horažďovský" userId="b4332a97e0660cb8" providerId="LiveId" clId="{0F8260B8-6104-4669-843F-3DA842929593}" dt="2021-04-19T06:35:47.729" v="17" actId="20577"/>
          <ac:spMkLst>
            <pc:docMk/>
            <pc:sldMk cId="235359154" sldId="256"/>
            <ac:spMk id="2" creationId="{913A6612-7A42-4C7C-A1F9-148FC2843527}"/>
          </ac:spMkLst>
        </pc:spChg>
        <pc:spChg chg="mod">
          <ac:chgData name="Pavel Horažďovský" userId="b4332a97e0660cb8" providerId="LiveId" clId="{0F8260B8-6104-4669-843F-3DA842929593}" dt="2021-04-19T07:31:28.908" v="1023" actId="403"/>
          <ac:spMkLst>
            <pc:docMk/>
            <pc:sldMk cId="235359154" sldId="256"/>
            <ac:spMk id="3" creationId="{F56509B3-0642-4DED-ABC2-51EAD3E8A78C}"/>
          </ac:spMkLst>
        </pc:spChg>
      </pc:sldChg>
      <pc:sldChg chg="modSp new mod">
        <pc:chgData name="Pavel Horažďovský" userId="b4332a97e0660cb8" providerId="LiveId" clId="{0F8260B8-6104-4669-843F-3DA842929593}" dt="2021-04-19T07:34:58.633" v="1083" actId="20577"/>
        <pc:sldMkLst>
          <pc:docMk/>
          <pc:sldMk cId="3081278784" sldId="257"/>
        </pc:sldMkLst>
        <pc:spChg chg="mod">
          <ac:chgData name="Pavel Horažďovský" userId="b4332a97e0660cb8" providerId="LiveId" clId="{0F8260B8-6104-4669-843F-3DA842929593}" dt="2021-04-19T06:36:22.881" v="42" actId="20577"/>
          <ac:spMkLst>
            <pc:docMk/>
            <pc:sldMk cId="3081278784" sldId="257"/>
            <ac:spMk id="2" creationId="{C9FC901E-7B89-40B6-A464-48A047570D56}"/>
          </ac:spMkLst>
        </pc:spChg>
        <pc:spChg chg="mod">
          <ac:chgData name="Pavel Horažďovský" userId="b4332a97e0660cb8" providerId="LiveId" clId="{0F8260B8-6104-4669-843F-3DA842929593}" dt="2021-04-19T07:34:58.633" v="1083" actId="20577"/>
          <ac:spMkLst>
            <pc:docMk/>
            <pc:sldMk cId="3081278784" sldId="257"/>
            <ac:spMk id="3" creationId="{67B7FE0D-6645-4117-B85A-AEBA781697FF}"/>
          </ac:spMkLst>
        </pc:spChg>
      </pc:sldChg>
      <pc:sldChg chg="modSp new mod">
        <pc:chgData name="Pavel Horažďovský" userId="b4332a97e0660cb8" providerId="LiveId" clId="{0F8260B8-6104-4669-843F-3DA842929593}" dt="2021-04-19T07:35:43.560" v="1101" actId="20577"/>
        <pc:sldMkLst>
          <pc:docMk/>
          <pc:sldMk cId="2417284523" sldId="258"/>
        </pc:sldMkLst>
        <pc:spChg chg="mod">
          <ac:chgData name="Pavel Horažďovský" userId="b4332a97e0660cb8" providerId="LiveId" clId="{0F8260B8-6104-4669-843F-3DA842929593}" dt="2021-04-19T07:12:43.841" v="444" actId="20577"/>
          <ac:spMkLst>
            <pc:docMk/>
            <pc:sldMk cId="2417284523" sldId="258"/>
            <ac:spMk id="2" creationId="{CD4EABC2-C1FE-44F7-82FF-556149D275C1}"/>
          </ac:spMkLst>
        </pc:spChg>
        <pc:spChg chg="mod">
          <ac:chgData name="Pavel Horažďovský" userId="b4332a97e0660cb8" providerId="LiveId" clId="{0F8260B8-6104-4669-843F-3DA842929593}" dt="2021-04-19T07:35:43.560" v="1101" actId="20577"/>
          <ac:spMkLst>
            <pc:docMk/>
            <pc:sldMk cId="2417284523" sldId="258"/>
            <ac:spMk id="3" creationId="{C320538E-0AA7-4525-9BAA-34A155791E0D}"/>
          </ac:spMkLst>
        </pc:spChg>
      </pc:sldChg>
      <pc:sldChg chg="modSp new mod">
        <pc:chgData name="Pavel Horažďovský" userId="b4332a97e0660cb8" providerId="LiveId" clId="{0F8260B8-6104-4669-843F-3DA842929593}" dt="2021-04-19T07:35:55.754" v="1103" actId="20577"/>
        <pc:sldMkLst>
          <pc:docMk/>
          <pc:sldMk cId="1374534822" sldId="259"/>
        </pc:sldMkLst>
        <pc:spChg chg="mod">
          <ac:chgData name="Pavel Horažďovský" userId="b4332a97e0660cb8" providerId="LiveId" clId="{0F8260B8-6104-4669-843F-3DA842929593}" dt="2021-04-19T07:20:01.688" v="814" actId="20577"/>
          <ac:spMkLst>
            <pc:docMk/>
            <pc:sldMk cId="1374534822" sldId="259"/>
            <ac:spMk id="2" creationId="{65435542-03D6-4F01-BA39-778B21AC6283}"/>
          </ac:spMkLst>
        </pc:spChg>
        <pc:spChg chg="mod">
          <ac:chgData name="Pavel Horažďovský" userId="b4332a97e0660cb8" providerId="LiveId" clId="{0F8260B8-6104-4669-843F-3DA842929593}" dt="2021-04-19T07:35:55.754" v="1103" actId="20577"/>
          <ac:spMkLst>
            <pc:docMk/>
            <pc:sldMk cId="1374534822" sldId="259"/>
            <ac:spMk id="3" creationId="{5F0A4CE5-168F-4253-81D5-3009287F1570}"/>
          </ac:spMkLst>
        </pc:spChg>
      </pc:sldChg>
      <pc:sldChg chg="modSp new mod">
        <pc:chgData name="Pavel Horažďovský" userId="b4332a97e0660cb8" providerId="LiveId" clId="{0F8260B8-6104-4669-843F-3DA842929593}" dt="2021-04-19T07:34:32.738" v="1077" actId="313"/>
        <pc:sldMkLst>
          <pc:docMk/>
          <pc:sldMk cId="1601041481" sldId="260"/>
        </pc:sldMkLst>
        <pc:spChg chg="mod">
          <ac:chgData name="Pavel Horažďovský" userId="b4332a97e0660cb8" providerId="LiveId" clId="{0F8260B8-6104-4669-843F-3DA842929593}" dt="2021-04-19T07:27:23.553" v="915" actId="20577"/>
          <ac:spMkLst>
            <pc:docMk/>
            <pc:sldMk cId="1601041481" sldId="260"/>
            <ac:spMk id="2" creationId="{81F3BBFC-963C-41A2-9AA4-5BB6C09B1BD3}"/>
          </ac:spMkLst>
        </pc:spChg>
        <pc:spChg chg="mod">
          <ac:chgData name="Pavel Horažďovský" userId="b4332a97e0660cb8" providerId="LiveId" clId="{0F8260B8-6104-4669-843F-3DA842929593}" dt="2021-04-19T07:34:32.738" v="1077" actId="313"/>
          <ac:spMkLst>
            <pc:docMk/>
            <pc:sldMk cId="1601041481" sldId="260"/>
            <ac:spMk id="3" creationId="{EE9DA1FC-D6A6-42A7-A9D2-9043984AC273}"/>
          </ac:spMkLst>
        </pc:spChg>
      </pc:sldChg>
      <pc:sldChg chg="new del">
        <pc:chgData name="Pavel Horažďovský" userId="b4332a97e0660cb8" providerId="LiveId" clId="{0F8260B8-6104-4669-843F-3DA842929593}" dt="2021-04-19T07:36:12.759" v="1105" actId="2696"/>
        <pc:sldMkLst>
          <pc:docMk/>
          <pc:sldMk cId="4175320997" sldId="261"/>
        </pc:sldMkLst>
      </pc:sldChg>
    </pc:docChg>
  </pc:docChgLst>
  <pc:docChgLst>
    <pc:chgData name="Pavel Horažďovský" userId="b4332a97e0660cb8" providerId="LiveId" clId="{263B09AE-34D3-47E4-9B03-996CA24FE01C}"/>
    <pc:docChg chg="modSld">
      <pc:chgData name="Pavel Horažďovský" userId="b4332a97e0660cb8" providerId="LiveId" clId="{263B09AE-34D3-47E4-9B03-996CA24FE01C}" dt="2022-05-25T20:06:04.812" v="22" actId="20577"/>
      <pc:docMkLst>
        <pc:docMk/>
      </pc:docMkLst>
      <pc:sldChg chg="modSp mod">
        <pc:chgData name="Pavel Horažďovský" userId="b4332a97e0660cb8" providerId="LiveId" clId="{263B09AE-34D3-47E4-9B03-996CA24FE01C}" dt="2022-05-25T20:06:04.812" v="22" actId="20577"/>
        <pc:sldMkLst>
          <pc:docMk/>
          <pc:sldMk cId="2417284523" sldId="258"/>
        </pc:sldMkLst>
        <pc:spChg chg="mod">
          <ac:chgData name="Pavel Horažďovský" userId="b4332a97e0660cb8" providerId="LiveId" clId="{263B09AE-34D3-47E4-9B03-996CA24FE01C}" dt="2022-05-25T20:06:04.812" v="22" actId="20577"/>
          <ac:spMkLst>
            <pc:docMk/>
            <pc:sldMk cId="2417284523" sldId="258"/>
            <ac:spMk id="3" creationId="{C320538E-0AA7-4525-9BAA-34A155791E0D}"/>
          </ac:spMkLst>
        </pc:spChg>
      </pc:sldChg>
    </pc:docChg>
  </pc:docChgLst>
  <pc:docChgLst>
    <pc:chgData name="Pavel Horažďovský" userId="b4332a97e0660cb8" providerId="LiveId" clId="{1AE98F20-462C-4A79-B983-B1DE39F17C01}"/>
    <pc:docChg chg="undo custSel addSld delSld modSld sldOrd">
      <pc:chgData name="Pavel Horažďovský" userId="b4332a97e0660cb8" providerId="LiveId" clId="{1AE98F20-462C-4A79-B983-B1DE39F17C01}" dt="2021-05-03T13:18:08.038" v="306" actId="1076"/>
      <pc:docMkLst>
        <pc:docMk/>
      </pc:docMkLst>
      <pc:sldChg chg="new del">
        <pc:chgData name="Pavel Horažďovský" userId="b4332a97e0660cb8" providerId="LiveId" clId="{1AE98F20-462C-4A79-B983-B1DE39F17C01}" dt="2021-05-03T13:08:56.562" v="55" actId="2696"/>
        <pc:sldMkLst>
          <pc:docMk/>
          <pc:sldMk cId="3973740298" sldId="261"/>
        </pc:sldMkLst>
      </pc:sldChg>
      <pc:sldChg chg="addSp modSp new mod ord">
        <pc:chgData name="Pavel Horažďovský" userId="b4332a97e0660cb8" providerId="LiveId" clId="{1AE98F20-462C-4A79-B983-B1DE39F17C01}" dt="2021-05-03T13:18:08.038" v="306" actId="1076"/>
        <pc:sldMkLst>
          <pc:docMk/>
          <pc:sldMk cId="2366928523" sldId="262"/>
        </pc:sldMkLst>
        <pc:spChg chg="mod">
          <ac:chgData name="Pavel Horažďovský" userId="b4332a97e0660cb8" providerId="LiveId" clId="{1AE98F20-462C-4A79-B983-B1DE39F17C01}" dt="2021-05-03T13:08:43.552" v="54" actId="20577"/>
          <ac:spMkLst>
            <pc:docMk/>
            <pc:sldMk cId="2366928523" sldId="262"/>
            <ac:spMk id="2" creationId="{EDC607A1-CCC7-424D-B967-B0F27AE886A4}"/>
          </ac:spMkLst>
        </pc:spChg>
        <pc:spChg chg="add mod">
          <ac:chgData name="Pavel Horažďovský" userId="b4332a97e0660cb8" providerId="LiveId" clId="{1AE98F20-462C-4A79-B983-B1DE39F17C01}" dt="2021-05-03T13:18:08.038" v="306" actId="1076"/>
          <ac:spMkLst>
            <pc:docMk/>
            <pc:sldMk cId="2366928523" sldId="262"/>
            <ac:spMk id="10" creationId="{9D198B2A-3EFD-4848-A01F-9D144A4B65A4}"/>
          </ac:spMkLst>
        </pc:spChg>
        <pc:picChg chg="add mod">
          <ac:chgData name="Pavel Horažďovský" userId="b4332a97e0660cb8" providerId="LiveId" clId="{1AE98F20-462C-4A79-B983-B1DE39F17C01}" dt="2021-05-03T13:02:28.658" v="4" actId="1076"/>
          <ac:picMkLst>
            <pc:docMk/>
            <pc:sldMk cId="2366928523" sldId="262"/>
            <ac:picMk id="4" creationId="{7FA739E2-F781-455F-A7A8-4680374EDE88}"/>
          </ac:picMkLst>
        </pc:picChg>
        <pc:picChg chg="add mod">
          <ac:chgData name="Pavel Horažďovský" userId="b4332a97e0660cb8" providerId="LiveId" clId="{1AE98F20-462C-4A79-B983-B1DE39F17C01}" dt="2021-05-03T13:06:55.378" v="11" actId="1076"/>
          <ac:picMkLst>
            <pc:docMk/>
            <pc:sldMk cId="2366928523" sldId="262"/>
            <ac:picMk id="6" creationId="{2F0A713E-F5B7-48B4-AD8C-CCD083AE4A08}"/>
          </ac:picMkLst>
        </pc:picChg>
        <pc:picChg chg="add mod">
          <ac:chgData name="Pavel Horažďovský" userId="b4332a97e0660cb8" providerId="LiveId" clId="{1AE98F20-462C-4A79-B983-B1DE39F17C01}" dt="2021-05-03T13:07:39.355" v="18" actId="14100"/>
          <ac:picMkLst>
            <pc:docMk/>
            <pc:sldMk cId="2366928523" sldId="262"/>
            <ac:picMk id="8" creationId="{3BBF14A5-9FAA-4DE5-ACE1-19212766D4EC}"/>
          </ac:picMkLst>
        </pc:picChg>
      </pc:sldChg>
      <pc:sldChg chg="addSp delSp modSp new mod">
        <pc:chgData name="Pavel Horažďovský" userId="b4332a97e0660cb8" providerId="LiveId" clId="{1AE98F20-462C-4A79-B983-B1DE39F17C01}" dt="2021-05-03T13:17:19.801" v="295"/>
        <pc:sldMkLst>
          <pc:docMk/>
          <pc:sldMk cId="92140133" sldId="263"/>
        </pc:sldMkLst>
        <pc:spChg chg="mod">
          <ac:chgData name="Pavel Horažďovský" userId="b4332a97e0660cb8" providerId="LiveId" clId="{1AE98F20-462C-4A79-B983-B1DE39F17C01}" dt="2021-05-03T13:12:28.378" v="97" actId="20577"/>
          <ac:spMkLst>
            <pc:docMk/>
            <pc:sldMk cId="92140133" sldId="263"/>
            <ac:spMk id="2" creationId="{C50A5658-8C75-48EF-BF69-04FAAC14F38E}"/>
          </ac:spMkLst>
        </pc:spChg>
        <pc:spChg chg="add mod">
          <ac:chgData name="Pavel Horažďovský" userId="b4332a97e0660cb8" providerId="LiveId" clId="{1AE98F20-462C-4A79-B983-B1DE39F17C01}" dt="2021-05-03T13:11:40.943" v="93" actId="208"/>
          <ac:spMkLst>
            <pc:docMk/>
            <pc:sldMk cId="92140133" sldId="263"/>
            <ac:spMk id="5" creationId="{2CFB657A-36A9-4507-961A-A7C99C2F5526}"/>
          </ac:spMkLst>
        </pc:spChg>
        <pc:spChg chg="add mod">
          <ac:chgData name="Pavel Horažďovský" userId="b4332a97e0660cb8" providerId="LiveId" clId="{1AE98F20-462C-4A79-B983-B1DE39F17C01}" dt="2021-05-03T13:13:06.370" v="99" actId="1076"/>
          <ac:spMkLst>
            <pc:docMk/>
            <pc:sldMk cId="92140133" sldId="263"/>
            <ac:spMk id="6" creationId="{D30CE761-0B7D-4DE3-826D-BE0CAD4B698C}"/>
          </ac:spMkLst>
        </pc:spChg>
        <pc:spChg chg="add del mod">
          <ac:chgData name="Pavel Horažďovský" userId="b4332a97e0660cb8" providerId="LiveId" clId="{1AE98F20-462C-4A79-B983-B1DE39F17C01}" dt="2021-05-03T13:17:19.801" v="295"/>
          <ac:spMkLst>
            <pc:docMk/>
            <pc:sldMk cId="92140133" sldId="263"/>
            <ac:spMk id="8" creationId="{3AE9F444-14D2-4FCF-8037-1A3CDEFDD589}"/>
          </ac:spMkLst>
        </pc:spChg>
        <pc:picChg chg="add mod">
          <ac:chgData name="Pavel Horažďovský" userId="b4332a97e0660cb8" providerId="LiveId" clId="{1AE98F20-462C-4A79-B983-B1DE39F17C01}" dt="2021-05-03T13:10:54.634" v="89" actId="1076"/>
          <ac:picMkLst>
            <pc:docMk/>
            <pc:sldMk cId="92140133" sldId="263"/>
            <ac:picMk id="4" creationId="{6321EEE5-2486-4B55-A0B6-6193033BA5E0}"/>
          </ac:picMkLst>
        </pc:picChg>
      </pc:sldChg>
      <pc:sldChg chg="modSp new del mod">
        <pc:chgData name="Pavel Horažďovský" userId="b4332a97e0660cb8" providerId="LiveId" clId="{1AE98F20-462C-4A79-B983-B1DE39F17C01}" dt="2021-05-03T13:15:47.972" v="292" actId="2696"/>
        <pc:sldMkLst>
          <pc:docMk/>
          <pc:sldMk cId="900371075" sldId="264"/>
        </pc:sldMkLst>
        <pc:spChg chg="mod">
          <ac:chgData name="Pavel Horažďovský" userId="b4332a97e0660cb8" providerId="LiveId" clId="{1AE98F20-462C-4A79-B983-B1DE39F17C01}" dt="2021-05-03T13:14:41.520" v="277" actId="20577"/>
          <ac:spMkLst>
            <pc:docMk/>
            <pc:sldMk cId="900371075" sldId="264"/>
            <ac:spMk id="3" creationId="{FC083B48-1E8C-437F-91E2-0D8CC574317C}"/>
          </ac:spMkLst>
        </pc:spChg>
      </pc:sldChg>
    </pc:docChg>
  </pc:docChgLst>
  <pc:docChgLst>
    <pc:chgData name="Jana Nováková" userId="S::49775539@cuni.cz::9af10a71-b52b-4bfd-bf23-50b28cdd3685" providerId="AD" clId="Web-{F25C803D-2F28-4A10-948D-17C9FC326AA9}"/>
    <pc:docChg chg="modSld">
      <pc:chgData name="Jana Nováková" userId="S::49775539@cuni.cz::9af10a71-b52b-4bfd-bf23-50b28cdd3685" providerId="AD" clId="Web-{F25C803D-2F28-4A10-948D-17C9FC326AA9}" dt="2022-06-24T11:09:53.086" v="5" actId="20577"/>
      <pc:docMkLst>
        <pc:docMk/>
      </pc:docMkLst>
      <pc:sldChg chg="modSp">
        <pc:chgData name="Jana Nováková" userId="S::49775539@cuni.cz::9af10a71-b52b-4bfd-bf23-50b28cdd3685" providerId="AD" clId="Web-{F25C803D-2F28-4A10-948D-17C9FC326AA9}" dt="2022-06-24T11:09:53.086" v="5" actId="20577"/>
        <pc:sldMkLst>
          <pc:docMk/>
          <pc:sldMk cId="235359154" sldId="256"/>
        </pc:sldMkLst>
        <pc:spChg chg="mod">
          <ac:chgData name="Jana Nováková" userId="S::49775539@cuni.cz::9af10a71-b52b-4bfd-bf23-50b28cdd3685" providerId="AD" clId="Web-{F25C803D-2F28-4A10-948D-17C9FC326AA9}" dt="2022-06-24T11:09:53.086" v="5" actId="20577"/>
          <ac:spMkLst>
            <pc:docMk/>
            <pc:sldMk cId="235359154" sldId="256"/>
            <ac:spMk id="3" creationId="{F56509B3-0642-4DED-ABC2-51EAD3E8A78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B5A38F-73CD-4CC7-8A9B-43FBE4909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4CE8A20-9281-4EAD-B558-0666A66CC6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AA650A-7061-4771-A8A2-DFC931B5C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3E4B9-789B-4942-B75B-78EC9811F54E}" type="datetimeFigureOut">
              <a:rPr lang="cs-CZ" smtClean="0"/>
              <a:t>24.06.2022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6F33FB-3144-4F41-B481-1DB7F6E0B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B11EFB-3C59-4146-85ED-A4BB5C519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4753-0D29-4A01-BC0C-27BD13F3EE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502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3A3954-901F-4071-A111-A7D4D4F85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ACDC424-23FA-4186-A01B-838E20030D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2A4E00-DC31-4F42-9551-023CA6177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3E4B9-789B-4942-B75B-78EC9811F54E}" type="datetimeFigureOut">
              <a:rPr lang="cs-CZ" smtClean="0"/>
              <a:t>24.06.2022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FD5473E-30DE-4A2E-B72B-F6CEE73AF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9B9686-659F-433A-98C8-8DB120423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4753-0D29-4A01-BC0C-27BD13F3EE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4303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D430C43-A06C-40DF-AF50-37E3693ED8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0BBA923-2889-4A65-8285-2156AAC857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341A62-F84F-450C-82D3-1EE4DA013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3E4B9-789B-4942-B75B-78EC9811F54E}" type="datetimeFigureOut">
              <a:rPr lang="cs-CZ" smtClean="0"/>
              <a:t>24.06.2022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0F14171-3136-4F4A-A7FB-94C5C8DEE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55B4FC-2482-4681-B713-E87299F87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4753-0D29-4A01-BC0C-27BD13F3EE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99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2DD45F-1D21-4957-89AD-93AFC489E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064A77-EE97-4A55-8C78-B9B240423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F9E800-1C10-4DFD-B1C5-1B14637D8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3E4B9-789B-4942-B75B-78EC9811F54E}" type="datetimeFigureOut">
              <a:rPr lang="cs-CZ" smtClean="0"/>
              <a:t>24.06.2022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ACEA2F-7241-4B79-8FE2-ADD04EDD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6E8AFC-7CC2-4D62-B81E-801532EFE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4753-0D29-4A01-BC0C-27BD13F3EE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2056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C3D716-5F96-4C50-A995-FA9A3333C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1174B16-3653-4707-8E00-9EDEE1E91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B0BA5A-33D9-42B9-A145-9A9D225AF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3E4B9-789B-4942-B75B-78EC9811F54E}" type="datetimeFigureOut">
              <a:rPr lang="cs-CZ" smtClean="0"/>
              <a:t>24.06.2022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7C7C3D-F6F4-46A7-AFF9-55334AE89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553FF1-C9B3-4279-A98D-F8014F981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4753-0D29-4A01-BC0C-27BD13F3EE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26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632E26-6FBD-4AB6-8106-0E7718458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E725BA-4057-4DA4-8D83-C898886CF9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6BE58D1-6DB0-4D21-8370-3671CE1A6A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02EECFE-CBE9-4D79-8537-6EEE554E7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3E4B9-789B-4942-B75B-78EC9811F54E}" type="datetimeFigureOut">
              <a:rPr lang="cs-CZ" smtClean="0"/>
              <a:t>24.06.2022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7840753-D4E9-4C2A-A943-A95122600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751B179-C2C9-451E-9CF0-A316D6CAD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4753-0D29-4A01-BC0C-27BD13F3EE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6781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08DA1A-589D-4D35-AF37-9031265F4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4D8EBA2-FFF7-400C-968F-964ACDBDE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1446F31-8977-46DF-852B-AE2BFF81AD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03EA1E6-407B-4625-8C80-F7FC9F0FA2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078CA37-4ED5-468D-A637-3E27753777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15E85FC-7A38-4037-B124-34FAAD7B1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3E4B9-789B-4942-B75B-78EC9811F54E}" type="datetimeFigureOut">
              <a:rPr lang="cs-CZ" smtClean="0"/>
              <a:t>24.06.2022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32E715A-FD8E-48AF-BD62-E9FC4143F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312DEB2-D105-46D9-A617-4729D110D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4753-0D29-4A01-BC0C-27BD13F3EE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471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62696A-83CF-421C-94E4-FF27CB60A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28E1DB6-7F3F-4AC3-9C1A-F5C2624F7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3E4B9-789B-4942-B75B-78EC9811F54E}" type="datetimeFigureOut">
              <a:rPr lang="cs-CZ" smtClean="0"/>
              <a:t>24.06.2022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17CA834-265B-43C3-B1F7-5F8971784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92952F1-03B7-4002-96C6-84188958E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4753-0D29-4A01-BC0C-27BD13F3EE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128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04B590E-D2D1-4A1C-A7F3-5165745F7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3E4B9-789B-4942-B75B-78EC9811F54E}" type="datetimeFigureOut">
              <a:rPr lang="cs-CZ" smtClean="0"/>
              <a:t>24.06.2022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52C7808-DCA6-4F04-9C16-E55D86486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DE288B1-F10C-480B-89B4-D72B107F9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4753-0D29-4A01-BC0C-27BD13F3EE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529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96CF06-0BE3-4D9B-81FF-01F8B6DED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7F2580-3561-4F50-8869-8C181959B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85357F5-9439-484E-82EF-D860A0540F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4826214-2D4F-4965-ADA8-B55B56D4B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3E4B9-789B-4942-B75B-78EC9811F54E}" type="datetimeFigureOut">
              <a:rPr lang="cs-CZ" smtClean="0"/>
              <a:t>24.06.2022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B034D01-6387-4DD6-B805-22F0E4C27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5D90869-A422-4B63-B208-AD99B78B8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4753-0D29-4A01-BC0C-27BD13F3EE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316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578BA2-8582-4848-8AD3-8642577DE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7347C2F-CB72-4166-A8C0-208D557687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3BEBB4D-D164-4AFE-B3DC-78B6BCA879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A8ECD8-CDE6-4A9C-AC00-FA333D096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3E4B9-789B-4942-B75B-78EC9811F54E}" type="datetimeFigureOut">
              <a:rPr lang="cs-CZ" smtClean="0"/>
              <a:t>24.06.2022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D9085B7-5444-4ECE-98B3-5DF30EFEC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C1FA934-7FBE-49FD-ACD6-43062D511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4753-0D29-4A01-BC0C-27BD13F3EE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51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25B4FA5-DC86-4D5C-9C9F-90BC5273E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B587CAF-23D3-4CB9-9D56-F5AED0345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D59F5C-FE04-443C-998C-3DDDC0695F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3E4B9-789B-4942-B75B-78EC9811F54E}" type="datetimeFigureOut">
              <a:rPr lang="cs-CZ" smtClean="0"/>
              <a:t>24.06.2022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6DD5DC-D55B-4DEA-AFB8-17AFE99186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87B84C-D9B3-42D8-8FEE-8AA5A601B2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04753-0D29-4A01-BC0C-27BD13F3EE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41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3A6612-7A42-4C7C-A1F9-148FC28435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Výuka pneumologie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56509B3-0642-4DED-ABC2-51EAD3E8A7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návrh změn </a:t>
            </a:r>
          </a:p>
          <a:p>
            <a:r>
              <a:rPr lang="cs-CZ" sz="3200" dirty="0"/>
              <a:t>prof. MUDr. Martina </a:t>
            </a:r>
            <a:r>
              <a:rPr lang="cs-CZ" sz="3200" dirty="0" err="1"/>
              <a:t>Koziar</a:t>
            </a:r>
            <a:r>
              <a:rPr lang="cs-CZ" sz="3200" dirty="0"/>
              <a:t> Vašáková, Ph.D.</a:t>
            </a:r>
            <a:endParaRPr lang="cs-CZ" sz="3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359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FC901E-7B89-40B6-A464-48A047570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Současný stav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B7FE0D-6645-4117-B85A-AEBA78169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do roku 2018- jeden týden výuky pneumologie</a:t>
            </a:r>
          </a:p>
          <a:p>
            <a:r>
              <a:rPr lang="cs-CZ" sz="3200" dirty="0"/>
              <a:t>od 2018/2019- dva týdny rozdělené mezi 4. a 5. ročník</a:t>
            </a:r>
          </a:p>
          <a:p>
            <a:r>
              <a:rPr lang="cs-CZ" sz="3200" dirty="0"/>
              <a:t>přes navýšení časové dotace předmětu přetrvávají nevýhody</a:t>
            </a:r>
          </a:p>
          <a:p>
            <a:pPr lvl="1"/>
            <a:r>
              <a:rPr lang="cs-CZ" sz="2800" dirty="0"/>
              <a:t>narušena kontinuita  výuky- časté stížnosti studentů</a:t>
            </a:r>
          </a:p>
          <a:p>
            <a:pPr lvl="1"/>
            <a:r>
              <a:rPr lang="cs-CZ" sz="2800" dirty="0"/>
              <a:t>interní obor mezi chirurgií a preklinickými obory ( farmakologie)</a:t>
            </a:r>
          </a:p>
          <a:p>
            <a:pPr lvl="1"/>
            <a:r>
              <a:rPr lang="cs-CZ" sz="2800" dirty="0"/>
              <a:t>organizační náročnost- setkávání dvou ročníku na pracovišti</a:t>
            </a:r>
          </a:p>
          <a:p>
            <a:pPr lvl="1"/>
            <a:r>
              <a:rPr lang="cs-CZ" sz="2800" dirty="0"/>
              <a:t>neefektivní práce vyučujících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278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EABC2-C1FE-44F7-82FF-556149D27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 na změnu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20538E-0AA7-4525-9BAA-34A155791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přesunutí výuky do 5. ročníku- dvoutýdenní stáž v celku</a:t>
            </a:r>
          </a:p>
          <a:p>
            <a:r>
              <a:rPr lang="cs-CZ" dirty="0"/>
              <a:t>viz nefrologie a diabetologie </a:t>
            </a:r>
          </a:p>
          <a:p>
            <a:r>
              <a:rPr lang="cs-CZ" dirty="0"/>
              <a:t>stážují 2 kruhy ČP a jeden kruh AP ( nebo všechny kruhy po dvou)</a:t>
            </a:r>
          </a:p>
          <a:p>
            <a:r>
              <a:rPr lang="cs-CZ" dirty="0"/>
              <a:t>24 týdnů ( 20 týdnů)</a:t>
            </a:r>
          </a:p>
          <a:p>
            <a:r>
              <a:rPr lang="cs-CZ" dirty="0"/>
              <a:t>výuková pracoviště</a:t>
            </a:r>
          </a:p>
          <a:p>
            <a:pPr lvl="1"/>
            <a:r>
              <a:rPr lang="cs-CZ" dirty="0"/>
              <a:t>Pneumologická klinika 1. FL UK a FTN</a:t>
            </a:r>
          </a:p>
          <a:p>
            <a:pPr lvl="1"/>
            <a:r>
              <a:rPr lang="cs-CZ" dirty="0"/>
              <a:t>1. TRN klinika 1. LF UK a VFN</a:t>
            </a:r>
          </a:p>
          <a:p>
            <a:pPr lvl="1"/>
            <a:r>
              <a:rPr lang="cs-CZ" dirty="0"/>
              <a:t>Klinika hrudní chirurgie 3. </a:t>
            </a:r>
            <a:r>
              <a:rPr lang="cs-CZ"/>
              <a:t>LF UK a  </a:t>
            </a:r>
            <a:r>
              <a:rPr lang="cs-CZ" dirty="0"/>
              <a:t>FTN</a:t>
            </a:r>
          </a:p>
        </p:txBody>
      </p:sp>
    </p:spTree>
    <p:extLst>
      <p:ext uri="{BB962C8B-B14F-4D97-AF65-F5344CB8AC3E}">
        <p14:creationId xmlns:p14="http://schemas.microsoft.com/office/powerpoint/2010/main" val="2417284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435542-03D6-4F01-BA39-778B21AC6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výuky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0A4CE5-168F-4253-81D5-3009287F1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9559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dotace 50 hod zůstává nezměněná ( 2x25 hod/týden)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tři formy výuky: </a:t>
            </a:r>
          </a:p>
          <a:p>
            <a:pPr marL="800100" lvl="1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distanční výuka – časová dotace 10 hod</a:t>
            </a:r>
          </a:p>
          <a:p>
            <a:pPr marL="800100" lvl="1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odborné semináře – časová dotace 10 hod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praktická výuka – časová dotace 30 hod</a:t>
            </a:r>
          </a:p>
          <a:p>
            <a:pPr marL="457200" lvl="1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ad1. Samostudium s využití nahraných komentovaných přednášek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 2. Odborné semináře na klíčová témata oboru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 3. Praktická výuka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4534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F3BBFC-963C-41A2-9AA4-5BB6C09B1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9DA1FC-D6A6-42A7-A9D2-9043984AC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zachování kontinuity výuky oboru</a:t>
            </a:r>
          </a:p>
          <a:p>
            <a:r>
              <a:rPr lang="cs-CZ" sz="3600" dirty="0"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yužití on-line výuky</a:t>
            </a:r>
          </a:p>
          <a:p>
            <a:r>
              <a:rPr lang="cs-CZ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posílení praktické výuky</a:t>
            </a:r>
          </a:p>
          <a:p>
            <a:r>
              <a:rPr lang="cs-CZ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zefektivní práce vyučujících </a:t>
            </a:r>
          </a:p>
          <a:p>
            <a:r>
              <a:rPr lang="cs-CZ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zjednodušení organizace stáží </a:t>
            </a:r>
          </a:p>
          <a:p>
            <a:r>
              <a:rPr lang="cs-CZ" sz="3600" dirty="0">
                <a:ea typeface="Calibri" panose="020F0502020204030204" pitchFamily="34" charset="0"/>
                <a:cs typeface="Times New Roman" panose="02020603050405020304" pitchFamily="18" charset="0"/>
              </a:rPr>
              <a:t>začlenění pneumologie do interního bloku</a:t>
            </a:r>
            <a:endParaRPr lang="cs-CZ" sz="3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1041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C607A1-CCC7-424D-B967-B0F27AE88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Vyhodnocení dotazníku- Pneumologie 1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FA739E2-F781-455F-A7A8-4680374EDE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80" y="2237973"/>
            <a:ext cx="5358809" cy="3125972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2F0A713E-F5B7-48B4-AD8C-CCD083AE4A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5668" y="2925260"/>
            <a:ext cx="6536332" cy="100748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3BBF14A5-9FAA-4DE5-ACE1-19212766D4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5668" y="4770612"/>
            <a:ext cx="6536332" cy="793400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9D198B2A-3EFD-4848-A01F-9D144A4B65A4}"/>
              </a:ext>
            </a:extLst>
          </p:cNvPr>
          <p:cNvSpPr txBox="1"/>
          <p:nvPr/>
        </p:nvSpPr>
        <p:spPr>
          <a:xfrm>
            <a:off x="1353786" y="5878651"/>
            <a:ext cx="103513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Přesunutí předmětu do 4. ročníku by bylo technicky náročnější a méně logické než zahrnutí celého předmětu do bloku interny v 5. ročníku. </a:t>
            </a:r>
          </a:p>
        </p:txBody>
      </p:sp>
    </p:spTree>
    <p:extLst>
      <p:ext uri="{BB962C8B-B14F-4D97-AF65-F5344CB8AC3E}">
        <p14:creationId xmlns:p14="http://schemas.microsoft.com/office/powerpoint/2010/main" val="2366928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0A5658-8C75-48EF-BF69-04FAAC14F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 hodnocení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321EEE5-2486-4B55-A0B6-6193033BA5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06566"/>
            <a:ext cx="10515600" cy="1510529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2CFB657A-36A9-4507-961A-A7C99C2F5526}"/>
              </a:ext>
            </a:extLst>
          </p:cNvPr>
          <p:cNvSpPr/>
          <p:nvPr/>
        </p:nvSpPr>
        <p:spPr>
          <a:xfrm>
            <a:off x="5098942" y="3311946"/>
            <a:ext cx="6254858" cy="7710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D30CE761-0B7D-4DE3-826D-BE0CAD4B698C}"/>
              </a:ext>
            </a:extLst>
          </p:cNvPr>
          <p:cNvSpPr/>
          <p:nvPr/>
        </p:nvSpPr>
        <p:spPr>
          <a:xfrm>
            <a:off x="838200" y="3671159"/>
            <a:ext cx="4850081" cy="3855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401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dcdb075-fa1e-4321-83d1-a1efe6faca73">
      <Terms xmlns="http://schemas.microsoft.com/office/infopath/2007/PartnerControls"/>
    </lcf76f155ced4ddcb4097134ff3c332f>
    <TaxCatchAll xmlns="cad2431f-2183-4be4-87a0-da67f5c0498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D1410E59A0C2A4391210E9E2B7FC3BF" ma:contentTypeVersion="10" ma:contentTypeDescription="Vytvoří nový dokument" ma:contentTypeScope="" ma:versionID="65331e0a6c7d40c12ca64da5040158ca">
  <xsd:schema xmlns:xsd="http://www.w3.org/2001/XMLSchema" xmlns:xs="http://www.w3.org/2001/XMLSchema" xmlns:p="http://schemas.microsoft.com/office/2006/metadata/properties" xmlns:ns2="6dcdb075-fa1e-4321-83d1-a1efe6faca73" xmlns:ns3="cad2431f-2183-4be4-87a0-da67f5c0498c" targetNamespace="http://schemas.microsoft.com/office/2006/metadata/properties" ma:root="true" ma:fieldsID="99d0297707f63b2dea57e9850312d0d7" ns2:_="" ns3:_="">
    <xsd:import namespace="6dcdb075-fa1e-4321-83d1-a1efe6faca73"/>
    <xsd:import namespace="cad2431f-2183-4be4-87a0-da67f5c049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db075-fa1e-4321-83d1-a1efe6faca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Značky obrázků" ma:readOnly="false" ma:fieldId="{5cf76f15-5ced-4ddc-b409-7134ff3c332f}" ma:taxonomyMulti="true" ma:sspId="ede2c221-80ea-42f2-a6ce-7f19966b5d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d2431f-2183-4be4-87a0-da67f5c0498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3af4197c-8a6c-4116-b831-2c93fa6c22fc}" ma:internalName="TaxCatchAll" ma:showField="CatchAllData" ma:web="cad2431f-2183-4be4-87a0-da67f5c049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564CE4-7E61-4DE0-87B0-5A26D1992A68}">
  <ds:schemaRefs>
    <ds:schemaRef ds:uri="http://schemas.microsoft.com/office/2006/metadata/properties"/>
    <ds:schemaRef ds:uri="http://schemas.microsoft.com/office/infopath/2007/PartnerControls"/>
    <ds:schemaRef ds:uri="6dcdb075-fa1e-4321-83d1-a1efe6faca73"/>
    <ds:schemaRef ds:uri="cad2431f-2183-4be4-87a0-da67f5c0498c"/>
  </ds:schemaRefs>
</ds:datastoreItem>
</file>

<file path=customXml/itemProps2.xml><?xml version="1.0" encoding="utf-8"?>
<ds:datastoreItem xmlns:ds="http://schemas.openxmlformats.org/officeDocument/2006/customXml" ds:itemID="{0497C05C-D5BE-4B23-BC24-09054033E6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99DACE-5E0A-4B94-A44E-DF72EC3943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cdb075-fa1e-4321-83d1-a1efe6faca73"/>
    <ds:schemaRef ds:uri="cad2431f-2183-4be4-87a0-da67f5c049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249</Words>
  <Application>Microsoft Office PowerPoint</Application>
  <PresentationFormat>Širokoúhlá obrazovka</PresentationFormat>
  <Paragraphs>40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Office</vt:lpstr>
      <vt:lpstr>Výuka pneumologie</vt:lpstr>
      <vt:lpstr>Současný stav</vt:lpstr>
      <vt:lpstr>Návrh na změnu</vt:lpstr>
      <vt:lpstr>Organizace výuky</vt:lpstr>
      <vt:lpstr>Výhody</vt:lpstr>
      <vt:lpstr>Vyhodnocení dotazníku- Pneumologie 1</vt:lpstr>
      <vt:lpstr>Závěr hodnocení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Výuka pneumologie</dc:title>
  <dc:creator>Pavel Horažďovský</dc:creator>
  <cp:lastModifiedBy>Pavel Horažďovský</cp:lastModifiedBy>
  <cp:revision>4</cp:revision>
  <dcterms:created xsi:type="dcterms:W3CDTF">2021-04-19T06:32:40Z</dcterms:created>
  <dcterms:modified xsi:type="dcterms:W3CDTF">2022-06-24T11:09:55Z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0x010100CD1410E59A0C2A4391210E9E2B7FC3BF</vt:lpwstr>
  </property>
  <property fmtid="{D5CDD505-2E9C-101B-9397-08002B2CF9AE}" pid="3" name="MediaServiceImageTags">
    <vt:lpwstr/>
  </property>
</Properties>
</file>