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10339F-2530-4E4C-ABAF-0FD3C48C8D5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18A7AF1-2779-47D9-8535-C94091664DB5}">
      <dgm:prSet phldrT="[Text]"/>
      <dgm:spPr/>
      <dgm:t>
        <a:bodyPr/>
        <a:lstStyle/>
        <a:p>
          <a:r>
            <a:rPr lang="cs-CZ" dirty="0" smtClean="0"/>
            <a:t>teorie</a:t>
          </a:r>
          <a:endParaRPr lang="cs-CZ" dirty="0"/>
        </a:p>
      </dgm:t>
    </dgm:pt>
    <dgm:pt modelId="{A1A40422-86BB-40E8-B374-15BDEB4876E5}" type="parTrans" cxnId="{87FE24FA-7949-4D69-B370-A2EE251BD6D1}">
      <dgm:prSet/>
      <dgm:spPr/>
      <dgm:t>
        <a:bodyPr/>
        <a:lstStyle/>
        <a:p>
          <a:endParaRPr lang="cs-CZ"/>
        </a:p>
      </dgm:t>
    </dgm:pt>
    <dgm:pt modelId="{2404C1BA-EE86-40E4-924E-5A4657674D82}" type="sibTrans" cxnId="{87FE24FA-7949-4D69-B370-A2EE251BD6D1}">
      <dgm:prSet/>
      <dgm:spPr/>
      <dgm:t>
        <a:bodyPr/>
        <a:lstStyle/>
        <a:p>
          <a:endParaRPr lang="cs-CZ"/>
        </a:p>
      </dgm:t>
    </dgm:pt>
    <dgm:pt modelId="{4C0A3DEF-45BF-495C-91B3-F5825FA61065}">
      <dgm:prSet phldrT="[Text]"/>
      <dgm:spPr/>
      <dgm:t>
        <a:bodyPr/>
        <a:lstStyle/>
        <a:p>
          <a:r>
            <a:rPr lang="cs-CZ" dirty="0" err="1" smtClean="0"/>
            <a:t>preklinika</a:t>
          </a:r>
          <a:endParaRPr lang="cs-CZ" dirty="0"/>
        </a:p>
      </dgm:t>
    </dgm:pt>
    <dgm:pt modelId="{CFA39F48-CB5B-4B08-8432-0F7504071BEE}" type="parTrans" cxnId="{97097DA1-FEFF-4EBA-B48A-8A08D55E51D6}">
      <dgm:prSet/>
      <dgm:spPr/>
      <dgm:t>
        <a:bodyPr/>
        <a:lstStyle/>
        <a:p>
          <a:endParaRPr lang="cs-CZ"/>
        </a:p>
      </dgm:t>
    </dgm:pt>
    <dgm:pt modelId="{C55BFFC4-063D-4974-B015-6CC5232FEAFD}" type="sibTrans" cxnId="{97097DA1-FEFF-4EBA-B48A-8A08D55E51D6}">
      <dgm:prSet/>
      <dgm:spPr/>
      <dgm:t>
        <a:bodyPr/>
        <a:lstStyle/>
        <a:p>
          <a:endParaRPr lang="cs-CZ"/>
        </a:p>
      </dgm:t>
    </dgm:pt>
    <dgm:pt modelId="{1CEA355C-0575-4D63-92E9-3FB97031CFDC}">
      <dgm:prSet phldrT="[Text]"/>
      <dgm:spPr/>
      <dgm:t>
        <a:bodyPr/>
        <a:lstStyle/>
        <a:p>
          <a:r>
            <a:rPr lang="cs-CZ" dirty="0" smtClean="0"/>
            <a:t>klinika</a:t>
          </a:r>
          <a:endParaRPr lang="cs-CZ" dirty="0"/>
        </a:p>
      </dgm:t>
    </dgm:pt>
    <dgm:pt modelId="{4F205140-5CD6-44EA-8EB2-0D4C044393EF}" type="parTrans" cxnId="{A825D7BB-4E08-4FBB-9281-987D73A07CD2}">
      <dgm:prSet/>
      <dgm:spPr/>
      <dgm:t>
        <a:bodyPr/>
        <a:lstStyle/>
        <a:p>
          <a:endParaRPr lang="cs-CZ"/>
        </a:p>
      </dgm:t>
    </dgm:pt>
    <dgm:pt modelId="{1D89A32A-CBFC-4C4A-A242-8C9BE850C1B6}" type="sibTrans" cxnId="{A825D7BB-4E08-4FBB-9281-987D73A07CD2}">
      <dgm:prSet/>
      <dgm:spPr/>
      <dgm:t>
        <a:bodyPr/>
        <a:lstStyle/>
        <a:p>
          <a:endParaRPr lang="cs-CZ"/>
        </a:p>
      </dgm:t>
    </dgm:pt>
    <dgm:pt modelId="{088CBBBE-44D9-43F6-8342-04DA5BB93991}" type="pres">
      <dgm:prSet presAssocID="{8E10339F-2530-4E4C-ABAF-0FD3C48C8D57}" presName="Name0" presStyleCnt="0">
        <dgm:presLayoutVars>
          <dgm:dir/>
          <dgm:resizeHandles val="exact"/>
        </dgm:presLayoutVars>
      </dgm:prSet>
      <dgm:spPr/>
    </dgm:pt>
    <dgm:pt modelId="{1F797C54-5570-4716-877D-95E1F61835FB}" type="pres">
      <dgm:prSet presAssocID="{918A7AF1-2779-47D9-8535-C94091664DB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C95746-23E3-47CA-B38C-C62724FE464E}" type="pres">
      <dgm:prSet presAssocID="{2404C1BA-EE86-40E4-924E-5A4657674D82}" presName="sibTrans" presStyleLbl="sibTrans2D1" presStyleIdx="0" presStyleCnt="2"/>
      <dgm:spPr/>
      <dgm:t>
        <a:bodyPr/>
        <a:lstStyle/>
        <a:p>
          <a:endParaRPr lang="cs-CZ"/>
        </a:p>
      </dgm:t>
    </dgm:pt>
    <dgm:pt modelId="{37AB2DEB-42CD-4A0B-9056-792A6A795436}" type="pres">
      <dgm:prSet presAssocID="{2404C1BA-EE86-40E4-924E-5A4657674D82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F33F75F0-BCC3-4414-B8E9-B1D93D5F6DAA}" type="pres">
      <dgm:prSet presAssocID="{4C0A3DEF-45BF-495C-91B3-F5825FA6106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5E2F60-9C34-44AA-8EEF-8E04E2E1EAC5}" type="pres">
      <dgm:prSet presAssocID="{C55BFFC4-063D-4974-B015-6CC5232FEAFD}" presName="sibTrans" presStyleLbl="sibTrans2D1" presStyleIdx="1" presStyleCnt="2"/>
      <dgm:spPr/>
      <dgm:t>
        <a:bodyPr/>
        <a:lstStyle/>
        <a:p>
          <a:endParaRPr lang="cs-CZ"/>
        </a:p>
      </dgm:t>
    </dgm:pt>
    <dgm:pt modelId="{8367B2E5-0C8C-4BA9-BACA-B82ECBCD03FA}" type="pres">
      <dgm:prSet presAssocID="{C55BFFC4-063D-4974-B015-6CC5232FEAFD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B9E447BB-B53E-476A-A0D9-B1D21AD051C8}" type="pres">
      <dgm:prSet presAssocID="{1CEA355C-0575-4D63-92E9-3FB97031CFD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B459F88-8BE0-473F-A915-E47830B19B97}" type="presOf" srcId="{918A7AF1-2779-47D9-8535-C94091664DB5}" destId="{1F797C54-5570-4716-877D-95E1F61835FB}" srcOrd="0" destOrd="0" presId="urn:microsoft.com/office/officeart/2005/8/layout/process1"/>
    <dgm:cxn modelId="{186AEFDD-40A2-494E-9405-F1EFD52E2747}" type="presOf" srcId="{8E10339F-2530-4E4C-ABAF-0FD3C48C8D57}" destId="{088CBBBE-44D9-43F6-8342-04DA5BB93991}" srcOrd="0" destOrd="0" presId="urn:microsoft.com/office/officeart/2005/8/layout/process1"/>
    <dgm:cxn modelId="{CB9E8EB0-8C56-4868-8445-6E35A5F9E692}" type="presOf" srcId="{4C0A3DEF-45BF-495C-91B3-F5825FA61065}" destId="{F33F75F0-BCC3-4414-B8E9-B1D93D5F6DAA}" srcOrd="0" destOrd="0" presId="urn:microsoft.com/office/officeart/2005/8/layout/process1"/>
    <dgm:cxn modelId="{A825D7BB-4E08-4FBB-9281-987D73A07CD2}" srcId="{8E10339F-2530-4E4C-ABAF-0FD3C48C8D57}" destId="{1CEA355C-0575-4D63-92E9-3FB97031CFDC}" srcOrd="2" destOrd="0" parTransId="{4F205140-5CD6-44EA-8EB2-0D4C044393EF}" sibTransId="{1D89A32A-CBFC-4C4A-A242-8C9BE850C1B6}"/>
    <dgm:cxn modelId="{92E12642-4275-4828-9C63-561F5E0CE31B}" type="presOf" srcId="{1CEA355C-0575-4D63-92E9-3FB97031CFDC}" destId="{B9E447BB-B53E-476A-A0D9-B1D21AD051C8}" srcOrd="0" destOrd="0" presId="urn:microsoft.com/office/officeart/2005/8/layout/process1"/>
    <dgm:cxn modelId="{87FE24FA-7949-4D69-B370-A2EE251BD6D1}" srcId="{8E10339F-2530-4E4C-ABAF-0FD3C48C8D57}" destId="{918A7AF1-2779-47D9-8535-C94091664DB5}" srcOrd="0" destOrd="0" parTransId="{A1A40422-86BB-40E8-B374-15BDEB4876E5}" sibTransId="{2404C1BA-EE86-40E4-924E-5A4657674D82}"/>
    <dgm:cxn modelId="{10B6BE43-322C-4235-998B-5B966CC4C0CB}" type="presOf" srcId="{2404C1BA-EE86-40E4-924E-5A4657674D82}" destId="{D8C95746-23E3-47CA-B38C-C62724FE464E}" srcOrd="0" destOrd="0" presId="urn:microsoft.com/office/officeart/2005/8/layout/process1"/>
    <dgm:cxn modelId="{97097DA1-FEFF-4EBA-B48A-8A08D55E51D6}" srcId="{8E10339F-2530-4E4C-ABAF-0FD3C48C8D57}" destId="{4C0A3DEF-45BF-495C-91B3-F5825FA61065}" srcOrd="1" destOrd="0" parTransId="{CFA39F48-CB5B-4B08-8432-0F7504071BEE}" sibTransId="{C55BFFC4-063D-4974-B015-6CC5232FEAFD}"/>
    <dgm:cxn modelId="{6D66FA0E-B1E4-48B4-89A7-B144F471A467}" type="presOf" srcId="{C55BFFC4-063D-4974-B015-6CC5232FEAFD}" destId="{8367B2E5-0C8C-4BA9-BACA-B82ECBCD03FA}" srcOrd="1" destOrd="0" presId="urn:microsoft.com/office/officeart/2005/8/layout/process1"/>
    <dgm:cxn modelId="{E059CBF7-2909-4D55-A30F-4771E7BC5D1C}" type="presOf" srcId="{C55BFFC4-063D-4974-B015-6CC5232FEAFD}" destId="{B55E2F60-9C34-44AA-8EEF-8E04E2E1EAC5}" srcOrd="0" destOrd="0" presId="urn:microsoft.com/office/officeart/2005/8/layout/process1"/>
    <dgm:cxn modelId="{B68C39BE-917E-4FDC-94F1-591638FC8869}" type="presOf" srcId="{2404C1BA-EE86-40E4-924E-5A4657674D82}" destId="{37AB2DEB-42CD-4A0B-9056-792A6A795436}" srcOrd="1" destOrd="0" presId="urn:microsoft.com/office/officeart/2005/8/layout/process1"/>
    <dgm:cxn modelId="{8E385D34-B980-4D21-98AC-0B2A907B1E7F}" type="presParOf" srcId="{088CBBBE-44D9-43F6-8342-04DA5BB93991}" destId="{1F797C54-5570-4716-877D-95E1F61835FB}" srcOrd="0" destOrd="0" presId="urn:microsoft.com/office/officeart/2005/8/layout/process1"/>
    <dgm:cxn modelId="{C0C2F06D-D2CC-429D-BD58-97CDFD1CA98B}" type="presParOf" srcId="{088CBBBE-44D9-43F6-8342-04DA5BB93991}" destId="{D8C95746-23E3-47CA-B38C-C62724FE464E}" srcOrd="1" destOrd="0" presId="urn:microsoft.com/office/officeart/2005/8/layout/process1"/>
    <dgm:cxn modelId="{339839E6-15DB-4AC6-9DFA-A5F10B7EE4F4}" type="presParOf" srcId="{D8C95746-23E3-47CA-B38C-C62724FE464E}" destId="{37AB2DEB-42CD-4A0B-9056-792A6A795436}" srcOrd="0" destOrd="0" presId="urn:microsoft.com/office/officeart/2005/8/layout/process1"/>
    <dgm:cxn modelId="{96DEE271-96DD-4BED-977F-63DCBC36254D}" type="presParOf" srcId="{088CBBBE-44D9-43F6-8342-04DA5BB93991}" destId="{F33F75F0-BCC3-4414-B8E9-B1D93D5F6DAA}" srcOrd="2" destOrd="0" presId="urn:microsoft.com/office/officeart/2005/8/layout/process1"/>
    <dgm:cxn modelId="{ED2CDE51-98CF-4953-A726-B17A5637A361}" type="presParOf" srcId="{088CBBBE-44D9-43F6-8342-04DA5BB93991}" destId="{B55E2F60-9C34-44AA-8EEF-8E04E2E1EAC5}" srcOrd="3" destOrd="0" presId="urn:microsoft.com/office/officeart/2005/8/layout/process1"/>
    <dgm:cxn modelId="{FF3EB58A-917C-4F5E-998B-7937F7A83106}" type="presParOf" srcId="{B55E2F60-9C34-44AA-8EEF-8E04E2E1EAC5}" destId="{8367B2E5-0C8C-4BA9-BACA-B82ECBCD03FA}" srcOrd="0" destOrd="0" presId="urn:microsoft.com/office/officeart/2005/8/layout/process1"/>
    <dgm:cxn modelId="{2B6C3191-D0DF-446F-B858-3A8952DB7A77}" type="presParOf" srcId="{088CBBBE-44D9-43F6-8342-04DA5BB93991}" destId="{B9E447BB-B53E-476A-A0D9-B1D21AD051C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5D1262-16EF-42FB-9239-5EC7D74C5A8D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9E70CD49-143F-425B-A968-8793D131B85E}">
      <dgm:prSet phldrT="[Text]"/>
      <dgm:spPr>
        <a:solidFill>
          <a:schemeClr val="accent1">
            <a:hueOff val="0"/>
            <a:satOff val="0"/>
            <a:lumOff val="0"/>
            <a:alpha val="70000"/>
          </a:schemeClr>
        </a:solidFill>
      </dgm:spPr>
      <dgm:t>
        <a:bodyPr/>
        <a:lstStyle/>
        <a:p>
          <a:r>
            <a:rPr lang="cs-CZ" dirty="0" smtClean="0"/>
            <a:t>klinika</a:t>
          </a:r>
          <a:endParaRPr lang="cs-CZ" dirty="0"/>
        </a:p>
      </dgm:t>
    </dgm:pt>
    <dgm:pt modelId="{6993BDB8-44B2-4F29-A05B-0713E6F81DF4}" type="parTrans" cxnId="{B7A0BE5C-3495-445E-9B51-B0165820484D}">
      <dgm:prSet/>
      <dgm:spPr/>
      <dgm:t>
        <a:bodyPr/>
        <a:lstStyle/>
        <a:p>
          <a:endParaRPr lang="cs-CZ"/>
        </a:p>
      </dgm:t>
    </dgm:pt>
    <dgm:pt modelId="{20BBF986-41C5-472B-9EA4-2737FC14D0C6}" type="sibTrans" cxnId="{B7A0BE5C-3495-445E-9B51-B0165820484D}">
      <dgm:prSet/>
      <dgm:spPr/>
      <dgm:t>
        <a:bodyPr/>
        <a:lstStyle/>
        <a:p>
          <a:endParaRPr lang="cs-CZ"/>
        </a:p>
      </dgm:t>
    </dgm:pt>
    <dgm:pt modelId="{EC12B1DD-69FA-4CC2-9288-C3F9F4B74DBC}">
      <dgm:prSet phldrT="[Text]"/>
      <dgm:spPr>
        <a:solidFill>
          <a:schemeClr val="accent1">
            <a:hueOff val="0"/>
            <a:satOff val="0"/>
            <a:lumOff val="0"/>
            <a:alpha val="70000"/>
          </a:schemeClr>
        </a:solidFill>
      </dgm:spPr>
      <dgm:t>
        <a:bodyPr/>
        <a:lstStyle/>
        <a:p>
          <a:r>
            <a:rPr lang="cs-CZ" dirty="0" err="1" smtClean="0"/>
            <a:t>preklinika</a:t>
          </a:r>
          <a:endParaRPr lang="cs-CZ" dirty="0"/>
        </a:p>
      </dgm:t>
    </dgm:pt>
    <dgm:pt modelId="{6D326E23-012E-46C6-99BF-E44B197D8E7D}" type="parTrans" cxnId="{9372539C-D76C-4292-AF1B-B65023DADA5A}">
      <dgm:prSet/>
      <dgm:spPr/>
      <dgm:t>
        <a:bodyPr/>
        <a:lstStyle/>
        <a:p>
          <a:endParaRPr lang="cs-CZ"/>
        </a:p>
      </dgm:t>
    </dgm:pt>
    <dgm:pt modelId="{0C75ED35-91BE-4366-B7AD-98F07E855667}" type="sibTrans" cxnId="{9372539C-D76C-4292-AF1B-B65023DADA5A}">
      <dgm:prSet/>
      <dgm:spPr/>
      <dgm:t>
        <a:bodyPr/>
        <a:lstStyle/>
        <a:p>
          <a:endParaRPr lang="cs-CZ"/>
        </a:p>
      </dgm:t>
    </dgm:pt>
    <dgm:pt modelId="{267DD03E-EAB0-4413-A8B3-5350F5AFB699}">
      <dgm:prSet phldrT="[Text]"/>
      <dgm:spPr>
        <a:solidFill>
          <a:schemeClr val="accent1">
            <a:hueOff val="0"/>
            <a:satOff val="0"/>
            <a:lumOff val="0"/>
            <a:alpha val="70000"/>
          </a:schemeClr>
        </a:solidFill>
      </dgm:spPr>
      <dgm:t>
        <a:bodyPr/>
        <a:lstStyle/>
        <a:p>
          <a:r>
            <a:rPr lang="cs-CZ" dirty="0" smtClean="0"/>
            <a:t>teorie</a:t>
          </a:r>
          <a:endParaRPr lang="cs-CZ" dirty="0"/>
        </a:p>
      </dgm:t>
    </dgm:pt>
    <dgm:pt modelId="{40480CBA-85DA-4D2D-84E5-D475DD50B725}" type="parTrans" cxnId="{E05E330B-6FB5-4D3C-804C-D87FBCA406A1}">
      <dgm:prSet/>
      <dgm:spPr/>
      <dgm:t>
        <a:bodyPr/>
        <a:lstStyle/>
        <a:p>
          <a:endParaRPr lang="cs-CZ"/>
        </a:p>
      </dgm:t>
    </dgm:pt>
    <dgm:pt modelId="{69C247E9-1711-4961-8D91-17C07E5D80FE}" type="sibTrans" cxnId="{E05E330B-6FB5-4D3C-804C-D87FBCA406A1}">
      <dgm:prSet/>
      <dgm:spPr/>
      <dgm:t>
        <a:bodyPr/>
        <a:lstStyle/>
        <a:p>
          <a:endParaRPr lang="cs-CZ"/>
        </a:p>
      </dgm:t>
    </dgm:pt>
    <dgm:pt modelId="{6BE236C8-4C78-417F-A887-3CB72DDB929B}" type="pres">
      <dgm:prSet presAssocID="{595D1262-16EF-42FB-9239-5EC7D74C5A8D}" presName="Name0" presStyleCnt="0">
        <dgm:presLayoutVars>
          <dgm:dir/>
          <dgm:animLvl val="lvl"/>
          <dgm:resizeHandles val="exact"/>
        </dgm:presLayoutVars>
      </dgm:prSet>
      <dgm:spPr/>
    </dgm:pt>
    <dgm:pt modelId="{2BC8994C-9342-403C-934C-5AF8DD837A76}" type="pres">
      <dgm:prSet presAssocID="{9E70CD49-143F-425B-A968-8793D131B85E}" presName="Name8" presStyleCnt="0"/>
      <dgm:spPr/>
    </dgm:pt>
    <dgm:pt modelId="{F11A58A2-CB5F-435D-9D11-DC3A6B2390AD}" type="pres">
      <dgm:prSet presAssocID="{9E70CD49-143F-425B-A968-8793D131B85E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8B7FEE-B157-4159-A6D9-C5F42AA9F928}" type="pres">
      <dgm:prSet presAssocID="{9E70CD49-143F-425B-A968-8793D131B85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5F37E5-F212-46D2-AF08-80C2521AA149}" type="pres">
      <dgm:prSet presAssocID="{EC12B1DD-69FA-4CC2-9288-C3F9F4B74DBC}" presName="Name8" presStyleCnt="0"/>
      <dgm:spPr/>
    </dgm:pt>
    <dgm:pt modelId="{448DE152-4640-496B-9C47-214E23DA9671}" type="pres">
      <dgm:prSet presAssocID="{EC12B1DD-69FA-4CC2-9288-C3F9F4B74DBC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D17164-28C5-4CDD-92A1-4BB851936513}" type="pres">
      <dgm:prSet presAssocID="{EC12B1DD-69FA-4CC2-9288-C3F9F4B74D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165F24A-D8C3-4C85-AA8F-2D7246521FF9}" type="pres">
      <dgm:prSet presAssocID="{267DD03E-EAB0-4413-A8B3-5350F5AFB699}" presName="Name8" presStyleCnt="0"/>
      <dgm:spPr/>
    </dgm:pt>
    <dgm:pt modelId="{F7A3377E-01FA-49CA-9BE7-837EB768443A}" type="pres">
      <dgm:prSet presAssocID="{267DD03E-EAB0-4413-A8B3-5350F5AFB699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CCE2A6-DD1C-43B8-8C93-3422D8910353}" type="pres">
      <dgm:prSet presAssocID="{267DD03E-EAB0-4413-A8B3-5350F5AFB6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3CDC740-EE07-4F2D-84BC-D77ECAC2829A}" type="presOf" srcId="{9E70CD49-143F-425B-A968-8793D131B85E}" destId="{178B7FEE-B157-4159-A6D9-C5F42AA9F928}" srcOrd="1" destOrd="0" presId="urn:microsoft.com/office/officeart/2005/8/layout/pyramid1"/>
    <dgm:cxn modelId="{E05E330B-6FB5-4D3C-804C-D87FBCA406A1}" srcId="{595D1262-16EF-42FB-9239-5EC7D74C5A8D}" destId="{267DD03E-EAB0-4413-A8B3-5350F5AFB699}" srcOrd="2" destOrd="0" parTransId="{40480CBA-85DA-4D2D-84E5-D475DD50B725}" sibTransId="{69C247E9-1711-4961-8D91-17C07E5D80FE}"/>
    <dgm:cxn modelId="{876CF0D5-0607-4D93-9C29-25BF8D042C44}" type="presOf" srcId="{267DD03E-EAB0-4413-A8B3-5350F5AFB699}" destId="{2CCCE2A6-DD1C-43B8-8C93-3422D8910353}" srcOrd="1" destOrd="0" presId="urn:microsoft.com/office/officeart/2005/8/layout/pyramid1"/>
    <dgm:cxn modelId="{88D5E089-2A25-4ECD-8263-0666CAF6E543}" type="presOf" srcId="{EC12B1DD-69FA-4CC2-9288-C3F9F4B74DBC}" destId="{448DE152-4640-496B-9C47-214E23DA9671}" srcOrd="0" destOrd="0" presId="urn:microsoft.com/office/officeart/2005/8/layout/pyramid1"/>
    <dgm:cxn modelId="{B7A0BE5C-3495-445E-9B51-B0165820484D}" srcId="{595D1262-16EF-42FB-9239-5EC7D74C5A8D}" destId="{9E70CD49-143F-425B-A968-8793D131B85E}" srcOrd="0" destOrd="0" parTransId="{6993BDB8-44B2-4F29-A05B-0713E6F81DF4}" sibTransId="{20BBF986-41C5-472B-9EA4-2737FC14D0C6}"/>
    <dgm:cxn modelId="{C46634DB-C40E-4176-958E-A421BC5DBBDC}" type="presOf" srcId="{EC12B1DD-69FA-4CC2-9288-C3F9F4B74DBC}" destId="{43D17164-28C5-4CDD-92A1-4BB851936513}" srcOrd="1" destOrd="0" presId="urn:microsoft.com/office/officeart/2005/8/layout/pyramid1"/>
    <dgm:cxn modelId="{9372539C-D76C-4292-AF1B-B65023DADA5A}" srcId="{595D1262-16EF-42FB-9239-5EC7D74C5A8D}" destId="{EC12B1DD-69FA-4CC2-9288-C3F9F4B74DBC}" srcOrd="1" destOrd="0" parTransId="{6D326E23-012E-46C6-99BF-E44B197D8E7D}" sibTransId="{0C75ED35-91BE-4366-B7AD-98F07E855667}"/>
    <dgm:cxn modelId="{70C91D42-92BE-4021-994D-956F7C2B527C}" type="presOf" srcId="{9E70CD49-143F-425B-A968-8793D131B85E}" destId="{F11A58A2-CB5F-435D-9D11-DC3A6B2390AD}" srcOrd="0" destOrd="0" presId="urn:microsoft.com/office/officeart/2005/8/layout/pyramid1"/>
    <dgm:cxn modelId="{99A7AF4C-F7E5-4A27-96E4-CF57BAEA12CE}" type="presOf" srcId="{267DD03E-EAB0-4413-A8B3-5350F5AFB699}" destId="{F7A3377E-01FA-49CA-9BE7-837EB768443A}" srcOrd="0" destOrd="0" presId="urn:microsoft.com/office/officeart/2005/8/layout/pyramid1"/>
    <dgm:cxn modelId="{113D5787-8676-45C2-A67F-D349FF633C20}" type="presOf" srcId="{595D1262-16EF-42FB-9239-5EC7D74C5A8D}" destId="{6BE236C8-4C78-417F-A887-3CB72DDB929B}" srcOrd="0" destOrd="0" presId="urn:microsoft.com/office/officeart/2005/8/layout/pyramid1"/>
    <dgm:cxn modelId="{76548E85-A327-4D29-AB01-41FD481698B9}" type="presParOf" srcId="{6BE236C8-4C78-417F-A887-3CB72DDB929B}" destId="{2BC8994C-9342-403C-934C-5AF8DD837A76}" srcOrd="0" destOrd="0" presId="urn:microsoft.com/office/officeart/2005/8/layout/pyramid1"/>
    <dgm:cxn modelId="{87DCDE55-C435-49A0-9624-9FBC39056A26}" type="presParOf" srcId="{2BC8994C-9342-403C-934C-5AF8DD837A76}" destId="{F11A58A2-CB5F-435D-9D11-DC3A6B2390AD}" srcOrd="0" destOrd="0" presId="urn:microsoft.com/office/officeart/2005/8/layout/pyramid1"/>
    <dgm:cxn modelId="{E51C4A48-A77C-44A5-8A5D-57E047EAB59E}" type="presParOf" srcId="{2BC8994C-9342-403C-934C-5AF8DD837A76}" destId="{178B7FEE-B157-4159-A6D9-C5F42AA9F928}" srcOrd="1" destOrd="0" presId="urn:microsoft.com/office/officeart/2005/8/layout/pyramid1"/>
    <dgm:cxn modelId="{9886AF36-DA07-4522-876D-318C583203D8}" type="presParOf" srcId="{6BE236C8-4C78-417F-A887-3CB72DDB929B}" destId="{DC5F37E5-F212-46D2-AF08-80C2521AA149}" srcOrd="1" destOrd="0" presId="urn:microsoft.com/office/officeart/2005/8/layout/pyramid1"/>
    <dgm:cxn modelId="{71E3879D-BF53-4E41-931D-41D6652C47A6}" type="presParOf" srcId="{DC5F37E5-F212-46D2-AF08-80C2521AA149}" destId="{448DE152-4640-496B-9C47-214E23DA9671}" srcOrd="0" destOrd="0" presId="urn:microsoft.com/office/officeart/2005/8/layout/pyramid1"/>
    <dgm:cxn modelId="{FB6870FC-9B4C-4324-AB80-F934C21B68E2}" type="presParOf" srcId="{DC5F37E5-F212-46D2-AF08-80C2521AA149}" destId="{43D17164-28C5-4CDD-92A1-4BB851936513}" srcOrd="1" destOrd="0" presId="urn:microsoft.com/office/officeart/2005/8/layout/pyramid1"/>
    <dgm:cxn modelId="{7424CEA7-A159-49A5-978A-D99E34BEB508}" type="presParOf" srcId="{6BE236C8-4C78-417F-A887-3CB72DDB929B}" destId="{3165F24A-D8C3-4C85-AA8F-2D7246521FF9}" srcOrd="2" destOrd="0" presId="urn:microsoft.com/office/officeart/2005/8/layout/pyramid1"/>
    <dgm:cxn modelId="{9ED6FBD4-D197-4385-A11A-FBE0245EA1D1}" type="presParOf" srcId="{3165F24A-D8C3-4C85-AA8F-2D7246521FF9}" destId="{F7A3377E-01FA-49CA-9BE7-837EB768443A}" srcOrd="0" destOrd="0" presId="urn:microsoft.com/office/officeart/2005/8/layout/pyramid1"/>
    <dgm:cxn modelId="{B12F23E8-1507-4905-95AA-3EBE5C8E6A9E}" type="presParOf" srcId="{3165F24A-D8C3-4C85-AA8F-2D7246521FF9}" destId="{2CCCE2A6-DD1C-43B8-8C93-3422D8910353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8BA6CF-2F43-465A-8902-216890753CD0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2E5FA66-5CA7-4CF6-B1D6-ADD64105B951}">
      <dgm:prSet phldrT="[Text]"/>
      <dgm:spPr/>
      <dgm:t>
        <a:bodyPr/>
        <a:lstStyle/>
        <a:p>
          <a:r>
            <a:rPr lang="cs-CZ" dirty="0" smtClean="0">
              <a:solidFill>
                <a:srgbClr val="FF0000"/>
              </a:solidFill>
            </a:rPr>
            <a:t>klinika</a:t>
          </a:r>
          <a:endParaRPr lang="cs-CZ" dirty="0">
            <a:solidFill>
              <a:srgbClr val="FF0000"/>
            </a:solidFill>
          </a:endParaRPr>
        </a:p>
      </dgm:t>
    </dgm:pt>
    <dgm:pt modelId="{A79676C6-F6D7-4C0C-94F7-47D6EEC79A0E}" type="parTrans" cxnId="{E48EEF5F-1721-4161-A1DC-63CF95997991}">
      <dgm:prSet/>
      <dgm:spPr/>
      <dgm:t>
        <a:bodyPr/>
        <a:lstStyle/>
        <a:p>
          <a:endParaRPr lang="cs-CZ"/>
        </a:p>
      </dgm:t>
    </dgm:pt>
    <dgm:pt modelId="{43014FA6-0BFF-449D-8B5B-E49DD426508C}" type="sibTrans" cxnId="{E48EEF5F-1721-4161-A1DC-63CF95997991}">
      <dgm:prSet/>
      <dgm:spPr/>
      <dgm:t>
        <a:bodyPr/>
        <a:lstStyle/>
        <a:p>
          <a:endParaRPr lang="cs-CZ"/>
        </a:p>
      </dgm:t>
    </dgm:pt>
    <dgm:pt modelId="{EB850CA6-F608-4090-A9A6-010CD046CA1D}">
      <dgm:prSet phldrT="[Text]" custT="1"/>
      <dgm:spPr/>
      <dgm:t>
        <a:bodyPr/>
        <a:lstStyle/>
        <a:p>
          <a:r>
            <a:rPr lang="cs-CZ" sz="1200" dirty="0" err="1" smtClean="0">
              <a:solidFill>
                <a:srgbClr val="FFFF00"/>
              </a:solidFill>
            </a:rPr>
            <a:t>preklinika</a:t>
          </a:r>
          <a:endParaRPr lang="cs-CZ" sz="1200" dirty="0">
            <a:solidFill>
              <a:srgbClr val="FFFF00"/>
            </a:solidFill>
          </a:endParaRPr>
        </a:p>
      </dgm:t>
    </dgm:pt>
    <dgm:pt modelId="{CA3426DF-EF81-4B2B-B022-7BE417402A95}" type="parTrans" cxnId="{124A9A6F-1969-4BB6-B1C4-FE9C0925A881}">
      <dgm:prSet/>
      <dgm:spPr/>
      <dgm:t>
        <a:bodyPr/>
        <a:lstStyle/>
        <a:p>
          <a:endParaRPr lang="cs-CZ"/>
        </a:p>
      </dgm:t>
    </dgm:pt>
    <dgm:pt modelId="{7335B7D9-B74E-474A-A34F-19111A70F049}" type="sibTrans" cxnId="{124A9A6F-1969-4BB6-B1C4-FE9C0925A881}">
      <dgm:prSet/>
      <dgm:spPr/>
      <dgm:t>
        <a:bodyPr/>
        <a:lstStyle/>
        <a:p>
          <a:endParaRPr lang="cs-CZ"/>
        </a:p>
      </dgm:t>
    </dgm:pt>
    <dgm:pt modelId="{F9E4439F-09EB-4824-9018-C2FB4CDFE303}">
      <dgm:prSet phldrT="[Text]" custT="1"/>
      <dgm:spPr/>
      <dgm:t>
        <a:bodyPr/>
        <a:lstStyle/>
        <a:p>
          <a:r>
            <a:rPr lang="cs-CZ" sz="2000" b="1" dirty="0" smtClean="0">
              <a:solidFill>
                <a:srgbClr val="C00000"/>
              </a:solidFill>
            </a:rPr>
            <a:t>teorie</a:t>
          </a:r>
          <a:endParaRPr lang="cs-CZ" sz="2000" b="1" dirty="0">
            <a:solidFill>
              <a:srgbClr val="C00000"/>
            </a:solidFill>
          </a:endParaRPr>
        </a:p>
      </dgm:t>
    </dgm:pt>
    <dgm:pt modelId="{3647D03A-6B4C-459D-82ED-B2909F3869B4}" type="parTrans" cxnId="{5E1B1BBF-27C3-434A-B585-B930F2EC9D4E}">
      <dgm:prSet/>
      <dgm:spPr/>
      <dgm:t>
        <a:bodyPr/>
        <a:lstStyle/>
        <a:p>
          <a:endParaRPr lang="cs-CZ"/>
        </a:p>
      </dgm:t>
    </dgm:pt>
    <dgm:pt modelId="{B7608ADC-3345-47F2-9AEE-F58F7B1E59DB}" type="sibTrans" cxnId="{5E1B1BBF-27C3-434A-B585-B930F2EC9D4E}">
      <dgm:prSet/>
      <dgm:spPr/>
      <dgm:t>
        <a:bodyPr/>
        <a:lstStyle/>
        <a:p>
          <a:endParaRPr lang="cs-CZ"/>
        </a:p>
      </dgm:t>
    </dgm:pt>
    <dgm:pt modelId="{1B02ECA7-FE2D-4696-94EC-436BE3A3C5C3}" type="pres">
      <dgm:prSet presAssocID="{9B8BA6CF-2F43-465A-8902-216890753CD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3C2FD62-C3BF-4B00-BAB7-13E5CFE71ABF}" type="pres">
      <dgm:prSet presAssocID="{E2E5FA66-5CA7-4CF6-B1D6-ADD64105B951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A56F690-187D-43FC-8B45-731774ABFF47}" type="pres">
      <dgm:prSet presAssocID="{E2E5FA66-5CA7-4CF6-B1D6-ADD64105B951}" presName="gear1srcNode" presStyleLbl="node1" presStyleIdx="0" presStyleCnt="3"/>
      <dgm:spPr/>
      <dgm:t>
        <a:bodyPr/>
        <a:lstStyle/>
        <a:p>
          <a:endParaRPr lang="cs-CZ"/>
        </a:p>
      </dgm:t>
    </dgm:pt>
    <dgm:pt modelId="{EC5181CA-0393-431C-9093-676993847105}" type="pres">
      <dgm:prSet presAssocID="{E2E5FA66-5CA7-4CF6-B1D6-ADD64105B951}" presName="gear1dstNode" presStyleLbl="node1" presStyleIdx="0" presStyleCnt="3"/>
      <dgm:spPr/>
      <dgm:t>
        <a:bodyPr/>
        <a:lstStyle/>
        <a:p>
          <a:endParaRPr lang="cs-CZ"/>
        </a:p>
      </dgm:t>
    </dgm:pt>
    <dgm:pt modelId="{0A3A8B21-A3E0-4051-AC21-61528DE86790}" type="pres">
      <dgm:prSet presAssocID="{EB850CA6-F608-4090-A9A6-010CD046CA1D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EFA1FA-6AB5-47EE-8DA1-CFD9A9EABC42}" type="pres">
      <dgm:prSet presAssocID="{EB850CA6-F608-4090-A9A6-010CD046CA1D}" presName="gear2srcNode" presStyleLbl="node1" presStyleIdx="1" presStyleCnt="3"/>
      <dgm:spPr/>
      <dgm:t>
        <a:bodyPr/>
        <a:lstStyle/>
        <a:p>
          <a:endParaRPr lang="cs-CZ"/>
        </a:p>
      </dgm:t>
    </dgm:pt>
    <dgm:pt modelId="{3CBBA4BD-C0D7-4E50-8CF3-8E153BEDCB42}" type="pres">
      <dgm:prSet presAssocID="{EB850CA6-F608-4090-A9A6-010CD046CA1D}" presName="gear2dstNode" presStyleLbl="node1" presStyleIdx="1" presStyleCnt="3"/>
      <dgm:spPr/>
      <dgm:t>
        <a:bodyPr/>
        <a:lstStyle/>
        <a:p>
          <a:endParaRPr lang="cs-CZ"/>
        </a:p>
      </dgm:t>
    </dgm:pt>
    <dgm:pt modelId="{F8046ECF-27BF-4167-9EC8-F22F42CFC812}" type="pres">
      <dgm:prSet presAssocID="{F9E4439F-09EB-4824-9018-C2FB4CDFE303}" presName="gear3" presStyleLbl="node1" presStyleIdx="2" presStyleCnt="3"/>
      <dgm:spPr/>
      <dgm:t>
        <a:bodyPr/>
        <a:lstStyle/>
        <a:p>
          <a:endParaRPr lang="cs-CZ"/>
        </a:p>
      </dgm:t>
    </dgm:pt>
    <dgm:pt modelId="{32B915D8-D0DC-4948-9466-A2E48B75A08B}" type="pres">
      <dgm:prSet presAssocID="{F9E4439F-09EB-4824-9018-C2FB4CDFE30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8EE4C6A-F784-4688-BAE2-942409ECE15A}" type="pres">
      <dgm:prSet presAssocID="{F9E4439F-09EB-4824-9018-C2FB4CDFE303}" presName="gear3srcNode" presStyleLbl="node1" presStyleIdx="2" presStyleCnt="3"/>
      <dgm:spPr/>
      <dgm:t>
        <a:bodyPr/>
        <a:lstStyle/>
        <a:p>
          <a:endParaRPr lang="cs-CZ"/>
        </a:p>
      </dgm:t>
    </dgm:pt>
    <dgm:pt modelId="{1DE98ABE-F386-4982-97F6-7FC74CAB87FA}" type="pres">
      <dgm:prSet presAssocID="{F9E4439F-09EB-4824-9018-C2FB4CDFE303}" presName="gear3dstNode" presStyleLbl="node1" presStyleIdx="2" presStyleCnt="3"/>
      <dgm:spPr/>
      <dgm:t>
        <a:bodyPr/>
        <a:lstStyle/>
        <a:p>
          <a:endParaRPr lang="cs-CZ"/>
        </a:p>
      </dgm:t>
    </dgm:pt>
    <dgm:pt modelId="{38353737-3E0E-4498-9F18-7EA77C5168B0}" type="pres">
      <dgm:prSet presAssocID="{43014FA6-0BFF-449D-8B5B-E49DD426508C}" presName="connector1" presStyleLbl="sibTrans2D1" presStyleIdx="0" presStyleCnt="3"/>
      <dgm:spPr/>
      <dgm:t>
        <a:bodyPr/>
        <a:lstStyle/>
        <a:p>
          <a:endParaRPr lang="cs-CZ"/>
        </a:p>
      </dgm:t>
    </dgm:pt>
    <dgm:pt modelId="{A28E33C7-9561-4F0F-8D16-CB4C3B80ACD3}" type="pres">
      <dgm:prSet presAssocID="{7335B7D9-B74E-474A-A34F-19111A70F049}" presName="connector2" presStyleLbl="sibTrans2D1" presStyleIdx="1" presStyleCnt="3"/>
      <dgm:spPr/>
      <dgm:t>
        <a:bodyPr/>
        <a:lstStyle/>
        <a:p>
          <a:endParaRPr lang="cs-CZ"/>
        </a:p>
      </dgm:t>
    </dgm:pt>
    <dgm:pt modelId="{2E3B427D-A01D-4B47-9FD8-2C5D8771EA40}" type="pres">
      <dgm:prSet presAssocID="{B7608ADC-3345-47F2-9AEE-F58F7B1E59DB}" presName="connector3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D35C7A40-8892-46C6-9049-D6FAC91C72AD}" type="presOf" srcId="{EB850CA6-F608-4090-A9A6-010CD046CA1D}" destId="{0A3A8B21-A3E0-4051-AC21-61528DE86790}" srcOrd="0" destOrd="0" presId="urn:microsoft.com/office/officeart/2005/8/layout/gear1"/>
    <dgm:cxn modelId="{7ED40C12-8708-4D05-91BA-AA6EAA416525}" type="presOf" srcId="{9B8BA6CF-2F43-465A-8902-216890753CD0}" destId="{1B02ECA7-FE2D-4696-94EC-436BE3A3C5C3}" srcOrd="0" destOrd="0" presId="urn:microsoft.com/office/officeart/2005/8/layout/gear1"/>
    <dgm:cxn modelId="{5E1B1BBF-27C3-434A-B585-B930F2EC9D4E}" srcId="{9B8BA6CF-2F43-465A-8902-216890753CD0}" destId="{F9E4439F-09EB-4824-9018-C2FB4CDFE303}" srcOrd="2" destOrd="0" parTransId="{3647D03A-6B4C-459D-82ED-B2909F3869B4}" sibTransId="{B7608ADC-3345-47F2-9AEE-F58F7B1E59DB}"/>
    <dgm:cxn modelId="{76AA484A-C1F8-49D1-9499-7ACCD38FF10A}" type="presOf" srcId="{F9E4439F-09EB-4824-9018-C2FB4CDFE303}" destId="{B8EE4C6A-F784-4688-BAE2-942409ECE15A}" srcOrd="2" destOrd="0" presId="urn:microsoft.com/office/officeart/2005/8/layout/gear1"/>
    <dgm:cxn modelId="{7792A210-7925-4478-B7F2-979D51810B51}" type="presOf" srcId="{7335B7D9-B74E-474A-A34F-19111A70F049}" destId="{A28E33C7-9561-4F0F-8D16-CB4C3B80ACD3}" srcOrd="0" destOrd="0" presId="urn:microsoft.com/office/officeart/2005/8/layout/gear1"/>
    <dgm:cxn modelId="{BC914BBA-517D-4997-9829-ABD4E26E9F94}" type="presOf" srcId="{E2E5FA66-5CA7-4CF6-B1D6-ADD64105B951}" destId="{93C2FD62-C3BF-4B00-BAB7-13E5CFE71ABF}" srcOrd="0" destOrd="0" presId="urn:microsoft.com/office/officeart/2005/8/layout/gear1"/>
    <dgm:cxn modelId="{DDBBA8A7-7886-48DA-9E81-ECBB3E864CE3}" type="presOf" srcId="{F9E4439F-09EB-4824-9018-C2FB4CDFE303}" destId="{1DE98ABE-F386-4982-97F6-7FC74CAB87FA}" srcOrd="3" destOrd="0" presId="urn:microsoft.com/office/officeart/2005/8/layout/gear1"/>
    <dgm:cxn modelId="{D66C7977-B156-4A4B-998A-97B6EBDE9BCD}" type="presOf" srcId="{43014FA6-0BFF-449D-8B5B-E49DD426508C}" destId="{38353737-3E0E-4498-9F18-7EA77C5168B0}" srcOrd="0" destOrd="0" presId="urn:microsoft.com/office/officeart/2005/8/layout/gear1"/>
    <dgm:cxn modelId="{F599E30D-4699-4B80-A5B3-7B1D37C54A63}" type="presOf" srcId="{B7608ADC-3345-47F2-9AEE-F58F7B1E59DB}" destId="{2E3B427D-A01D-4B47-9FD8-2C5D8771EA40}" srcOrd="0" destOrd="0" presId="urn:microsoft.com/office/officeart/2005/8/layout/gear1"/>
    <dgm:cxn modelId="{DD4C4623-761E-4FFE-9C9C-F86ED4A83657}" type="presOf" srcId="{E2E5FA66-5CA7-4CF6-B1D6-ADD64105B951}" destId="{5A56F690-187D-43FC-8B45-731774ABFF47}" srcOrd="1" destOrd="0" presId="urn:microsoft.com/office/officeart/2005/8/layout/gear1"/>
    <dgm:cxn modelId="{E962842A-C960-4B7D-AC37-6F485771C33B}" type="presOf" srcId="{F9E4439F-09EB-4824-9018-C2FB4CDFE303}" destId="{F8046ECF-27BF-4167-9EC8-F22F42CFC812}" srcOrd="0" destOrd="0" presId="urn:microsoft.com/office/officeart/2005/8/layout/gear1"/>
    <dgm:cxn modelId="{6CF8BA39-63AA-47BB-945C-86FE3EE4C42C}" type="presOf" srcId="{F9E4439F-09EB-4824-9018-C2FB4CDFE303}" destId="{32B915D8-D0DC-4948-9466-A2E48B75A08B}" srcOrd="1" destOrd="0" presId="urn:microsoft.com/office/officeart/2005/8/layout/gear1"/>
    <dgm:cxn modelId="{CF59FE49-70DA-4F9D-BC16-BACC9DE11838}" type="presOf" srcId="{EB850CA6-F608-4090-A9A6-010CD046CA1D}" destId="{00EFA1FA-6AB5-47EE-8DA1-CFD9A9EABC42}" srcOrd="1" destOrd="0" presId="urn:microsoft.com/office/officeart/2005/8/layout/gear1"/>
    <dgm:cxn modelId="{EE7AE797-D7C4-4637-846C-73A2D02DC704}" type="presOf" srcId="{E2E5FA66-5CA7-4CF6-B1D6-ADD64105B951}" destId="{EC5181CA-0393-431C-9093-676993847105}" srcOrd="2" destOrd="0" presId="urn:microsoft.com/office/officeart/2005/8/layout/gear1"/>
    <dgm:cxn modelId="{E48EEF5F-1721-4161-A1DC-63CF95997991}" srcId="{9B8BA6CF-2F43-465A-8902-216890753CD0}" destId="{E2E5FA66-5CA7-4CF6-B1D6-ADD64105B951}" srcOrd="0" destOrd="0" parTransId="{A79676C6-F6D7-4C0C-94F7-47D6EEC79A0E}" sibTransId="{43014FA6-0BFF-449D-8B5B-E49DD426508C}"/>
    <dgm:cxn modelId="{41BC3DE7-9D14-4E3B-93F3-01424D450B19}" type="presOf" srcId="{EB850CA6-F608-4090-A9A6-010CD046CA1D}" destId="{3CBBA4BD-C0D7-4E50-8CF3-8E153BEDCB42}" srcOrd="2" destOrd="0" presId="urn:microsoft.com/office/officeart/2005/8/layout/gear1"/>
    <dgm:cxn modelId="{124A9A6F-1969-4BB6-B1C4-FE9C0925A881}" srcId="{9B8BA6CF-2F43-465A-8902-216890753CD0}" destId="{EB850CA6-F608-4090-A9A6-010CD046CA1D}" srcOrd="1" destOrd="0" parTransId="{CA3426DF-EF81-4B2B-B022-7BE417402A95}" sibTransId="{7335B7D9-B74E-474A-A34F-19111A70F049}"/>
    <dgm:cxn modelId="{3CDE4B83-2F8B-4E0B-8F6B-9AF05AC35664}" type="presParOf" srcId="{1B02ECA7-FE2D-4696-94EC-436BE3A3C5C3}" destId="{93C2FD62-C3BF-4B00-BAB7-13E5CFE71ABF}" srcOrd="0" destOrd="0" presId="urn:microsoft.com/office/officeart/2005/8/layout/gear1"/>
    <dgm:cxn modelId="{4C1B1DF8-C1AB-4E4D-8A84-41CE17C7D6C9}" type="presParOf" srcId="{1B02ECA7-FE2D-4696-94EC-436BE3A3C5C3}" destId="{5A56F690-187D-43FC-8B45-731774ABFF47}" srcOrd="1" destOrd="0" presId="urn:microsoft.com/office/officeart/2005/8/layout/gear1"/>
    <dgm:cxn modelId="{AC62DD6B-AFDE-4074-854E-F1329C5C6F09}" type="presParOf" srcId="{1B02ECA7-FE2D-4696-94EC-436BE3A3C5C3}" destId="{EC5181CA-0393-431C-9093-676993847105}" srcOrd="2" destOrd="0" presId="urn:microsoft.com/office/officeart/2005/8/layout/gear1"/>
    <dgm:cxn modelId="{C161B74F-1983-445B-833E-180A739190F2}" type="presParOf" srcId="{1B02ECA7-FE2D-4696-94EC-436BE3A3C5C3}" destId="{0A3A8B21-A3E0-4051-AC21-61528DE86790}" srcOrd="3" destOrd="0" presId="urn:microsoft.com/office/officeart/2005/8/layout/gear1"/>
    <dgm:cxn modelId="{F8AE4623-CD75-4AD7-B0DA-104523933D5E}" type="presParOf" srcId="{1B02ECA7-FE2D-4696-94EC-436BE3A3C5C3}" destId="{00EFA1FA-6AB5-47EE-8DA1-CFD9A9EABC42}" srcOrd="4" destOrd="0" presId="urn:microsoft.com/office/officeart/2005/8/layout/gear1"/>
    <dgm:cxn modelId="{CA0F375C-49CF-46BD-8BE8-5925FBFCDB46}" type="presParOf" srcId="{1B02ECA7-FE2D-4696-94EC-436BE3A3C5C3}" destId="{3CBBA4BD-C0D7-4E50-8CF3-8E153BEDCB42}" srcOrd="5" destOrd="0" presId="urn:microsoft.com/office/officeart/2005/8/layout/gear1"/>
    <dgm:cxn modelId="{989EB568-76EB-4E4E-B970-CF4D4345479B}" type="presParOf" srcId="{1B02ECA7-FE2D-4696-94EC-436BE3A3C5C3}" destId="{F8046ECF-27BF-4167-9EC8-F22F42CFC812}" srcOrd="6" destOrd="0" presId="urn:microsoft.com/office/officeart/2005/8/layout/gear1"/>
    <dgm:cxn modelId="{5D62CBB6-6651-4FC1-B621-EE63A029D3A8}" type="presParOf" srcId="{1B02ECA7-FE2D-4696-94EC-436BE3A3C5C3}" destId="{32B915D8-D0DC-4948-9466-A2E48B75A08B}" srcOrd="7" destOrd="0" presId="urn:microsoft.com/office/officeart/2005/8/layout/gear1"/>
    <dgm:cxn modelId="{65ACC855-3E5A-4F0D-A687-AF2A3E6CFD20}" type="presParOf" srcId="{1B02ECA7-FE2D-4696-94EC-436BE3A3C5C3}" destId="{B8EE4C6A-F784-4688-BAE2-942409ECE15A}" srcOrd="8" destOrd="0" presId="urn:microsoft.com/office/officeart/2005/8/layout/gear1"/>
    <dgm:cxn modelId="{586C4494-3A2A-43EA-988A-9A706CC50744}" type="presParOf" srcId="{1B02ECA7-FE2D-4696-94EC-436BE3A3C5C3}" destId="{1DE98ABE-F386-4982-97F6-7FC74CAB87FA}" srcOrd="9" destOrd="0" presId="urn:microsoft.com/office/officeart/2005/8/layout/gear1"/>
    <dgm:cxn modelId="{64CFF0E7-F2DF-45B6-98B8-12EDD2EB8715}" type="presParOf" srcId="{1B02ECA7-FE2D-4696-94EC-436BE3A3C5C3}" destId="{38353737-3E0E-4498-9F18-7EA77C5168B0}" srcOrd="10" destOrd="0" presId="urn:microsoft.com/office/officeart/2005/8/layout/gear1"/>
    <dgm:cxn modelId="{A19113AF-AEC7-4962-9656-BD2739E83AF7}" type="presParOf" srcId="{1B02ECA7-FE2D-4696-94EC-436BE3A3C5C3}" destId="{A28E33C7-9561-4F0F-8D16-CB4C3B80ACD3}" srcOrd="11" destOrd="0" presId="urn:microsoft.com/office/officeart/2005/8/layout/gear1"/>
    <dgm:cxn modelId="{F847379B-821A-4765-B671-DB034A462A0C}" type="presParOf" srcId="{1B02ECA7-FE2D-4696-94EC-436BE3A3C5C3}" destId="{2E3B427D-A01D-4B47-9FD8-2C5D8771EA4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97C54-5570-4716-877D-95E1F61835FB}">
      <dsp:nvSpPr>
        <dsp:cNvPr id="0" name=""/>
        <dsp:cNvSpPr/>
      </dsp:nvSpPr>
      <dsp:spPr>
        <a:xfrm>
          <a:off x="7143" y="2068777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teorie</a:t>
          </a:r>
          <a:endParaRPr lang="cs-CZ" sz="3500" kern="1200" dirty="0"/>
        </a:p>
      </dsp:txBody>
      <dsp:txXfrm>
        <a:off x="44665" y="2106299"/>
        <a:ext cx="2060143" cy="1206068"/>
      </dsp:txXfrm>
    </dsp:sp>
    <dsp:sp modelId="{D8C95746-23E3-47CA-B38C-C62724FE464E}">
      <dsp:nvSpPr>
        <dsp:cNvPr id="0" name=""/>
        <dsp:cNvSpPr/>
      </dsp:nvSpPr>
      <dsp:spPr>
        <a:xfrm>
          <a:off x="2355850" y="2444570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200" kern="1200"/>
        </a:p>
      </dsp:txBody>
      <dsp:txXfrm>
        <a:off x="2355850" y="2550475"/>
        <a:ext cx="316861" cy="317716"/>
      </dsp:txXfrm>
    </dsp:sp>
    <dsp:sp modelId="{F33F75F0-BCC3-4414-B8E9-B1D93D5F6DAA}">
      <dsp:nvSpPr>
        <dsp:cNvPr id="0" name=""/>
        <dsp:cNvSpPr/>
      </dsp:nvSpPr>
      <dsp:spPr>
        <a:xfrm>
          <a:off x="2996406" y="2068777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err="1" smtClean="0"/>
            <a:t>preklinika</a:t>
          </a:r>
          <a:endParaRPr lang="cs-CZ" sz="3500" kern="1200" dirty="0"/>
        </a:p>
      </dsp:txBody>
      <dsp:txXfrm>
        <a:off x="3033928" y="2106299"/>
        <a:ext cx="2060143" cy="1206068"/>
      </dsp:txXfrm>
    </dsp:sp>
    <dsp:sp modelId="{B55E2F60-9C34-44AA-8EEF-8E04E2E1EAC5}">
      <dsp:nvSpPr>
        <dsp:cNvPr id="0" name=""/>
        <dsp:cNvSpPr/>
      </dsp:nvSpPr>
      <dsp:spPr>
        <a:xfrm>
          <a:off x="5345112" y="2444570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200" kern="1200"/>
        </a:p>
      </dsp:txBody>
      <dsp:txXfrm>
        <a:off x="5345112" y="2550475"/>
        <a:ext cx="316861" cy="317716"/>
      </dsp:txXfrm>
    </dsp:sp>
    <dsp:sp modelId="{B9E447BB-B53E-476A-A0D9-B1D21AD051C8}">
      <dsp:nvSpPr>
        <dsp:cNvPr id="0" name=""/>
        <dsp:cNvSpPr/>
      </dsp:nvSpPr>
      <dsp:spPr>
        <a:xfrm>
          <a:off x="5985668" y="2068777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klinika</a:t>
          </a:r>
          <a:endParaRPr lang="cs-CZ" sz="3500" kern="1200" dirty="0"/>
        </a:p>
      </dsp:txBody>
      <dsp:txXfrm>
        <a:off x="6023190" y="2106299"/>
        <a:ext cx="2060143" cy="12060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1A58A2-CB5F-435D-9D11-DC3A6B2390AD}">
      <dsp:nvSpPr>
        <dsp:cNvPr id="0" name=""/>
        <dsp:cNvSpPr/>
      </dsp:nvSpPr>
      <dsp:spPr>
        <a:xfrm>
          <a:off x="1721273" y="0"/>
          <a:ext cx="1721273" cy="1147515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 val="7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200" kern="1200" dirty="0" smtClean="0"/>
            <a:t>klinika</a:t>
          </a:r>
          <a:endParaRPr lang="cs-CZ" sz="4200" kern="1200" dirty="0"/>
        </a:p>
      </dsp:txBody>
      <dsp:txXfrm>
        <a:off x="1721273" y="0"/>
        <a:ext cx="1721273" cy="1147515"/>
      </dsp:txXfrm>
    </dsp:sp>
    <dsp:sp modelId="{448DE152-4640-496B-9C47-214E23DA9671}">
      <dsp:nvSpPr>
        <dsp:cNvPr id="0" name=""/>
        <dsp:cNvSpPr/>
      </dsp:nvSpPr>
      <dsp:spPr>
        <a:xfrm>
          <a:off x="860636" y="1147515"/>
          <a:ext cx="3442546" cy="1147515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 val="7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200" kern="1200" dirty="0" err="1" smtClean="0"/>
            <a:t>preklinika</a:t>
          </a:r>
          <a:endParaRPr lang="cs-CZ" sz="4200" kern="1200" dirty="0"/>
        </a:p>
      </dsp:txBody>
      <dsp:txXfrm>
        <a:off x="1463082" y="1147515"/>
        <a:ext cx="2237654" cy="1147515"/>
      </dsp:txXfrm>
    </dsp:sp>
    <dsp:sp modelId="{F7A3377E-01FA-49CA-9BE7-837EB768443A}">
      <dsp:nvSpPr>
        <dsp:cNvPr id="0" name=""/>
        <dsp:cNvSpPr/>
      </dsp:nvSpPr>
      <dsp:spPr>
        <a:xfrm>
          <a:off x="0" y="2295030"/>
          <a:ext cx="5163819" cy="1147515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 val="7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200" kern="1200" dirty="0" smtClean="0"/>
            <a:t>teorie</a:t>
          </a:r>
          <a:endParaRPr lang="cs-CZ" sz="4200" kern="1200" dirty="0"/>
        </a:p>
      </dsp:txBody>
      <dsp:txXfrm>
        <a:off x="903668" y="2295030"/>
        <a:ext cx="3356482" cy="11475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C2FD62-C3BF-4B00-BAB7-13E5CFE71ABF}">
      <dsp:nvSpPr>
        <dsp:cNvPr id="0" name=""/>
        <dsp:cNvSpPr/>
      </dsp:nvSpPr>
      <dsp:spPr>
        <a:xfrm>
          <a:off x="2376592" y="1527809"/>
          <a:ext cx="1867323" cy="1867323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>
              <a:solidFill>
                <a:srgbClr val="FF0000"/>
              </a:solidFill>
            </a:rPr>
            <a:t>klinika</a:t>
          </a:r>
          <a:endParaRPr lang="cs-CZ" sz="3100" kern="1200" dirty="0">
            <a:solidFill>
              <a:srgbClr val="FF0000"/>
            </a:solidFill>
          </a:endParaRPr>
        </a:p>
      </dsp:txBody>
      <dsp:txXfrm>
        <a:off x="2752007" y="1965220"/>
        <a:ext cx="1116493" cy="959843"/>
      </dsp:txXfrm>
    </dsp:sp>
    <dsp:sp modelId="{0A3A8B21-A3E0-4051-AC21-61528DE86790}">
      <dsp:nvSpPr>
        <dsp:cNvPr id="0" name=""/>
        <dsp:cNvSpPr/>
      </dsp:nvSpPr>
      <dsp:spPr>
        <a:xfrm>
          <a:off x="1290150" y="1086442"/>
          <a:ext cx="1358053" cy="1358053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err="1" smtClean="0">
              <a:solidFill>
                <a:srgbClr val="FFFF00"/>
              </a:solidFill>
            </a:rPr>
            <a:t>preklinika</a:t>
          </a:r>
          <a:endParaRPr lang="cs-CZ" sz="1200" kern="1200" dirty="0">
            <a:solidFill>
              <a:srgbClr val="FFFF00"/>
            </a:solidFill>
          </a:endParaRPr>
        </a:p>
      </dsp:txBody>
      <dsp:txXfrm>
        <a:off x="1632044" y="1430402"/>
        <a:ext cx="674265" cy="670133"/>
      </dsp:txXfrm>
    </dsp:sp>
    <dsp:sp modelId="{F8046ECF-27BF-4167-9EC8-F22F42CFC812}">
      <dsp:nvSpPr>
        <dsp:cNvPr id="0" name=""/>
        <dsp:cNvSpPr/>
      </dsp:nvSpPr>
      <dsp:spPr>
        <a:xfrm rot="20700000">
          <a:off x="2050798" y="149524"/>
          <a:ext cx="1330614" cy="133061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rgbClr val="C00000"/>
              </a:solidFill>
            </a:rPr>
            <a:t>teorie</a:t>
          </a:r>
          <a:endParaRPr lang="cs-CZ" sz="2000" b="1" kern="1200" dirty="0">
            <a:solidFill>
              <a:srgbClr val="C00000"/>
            </a:solidFill>
          </a:endParaRPr>
        </a:p>
      </dsp:txBody>
      <dsp:txXfrm rot="-20700000">
        <a:off x="2342641" y="441367"/>
        <a:ext cx="746929" cy="746929"/>
      </dsp:txXfrm>
    </dsp:sp>
    <dsp:sp modelId="{38353737-3E0E-4498-9F18-7EA77C5168B0}">
      <dsp:nvSpPr>
        <dsp:cNvPr id="0" name=""/>
        <dsp:cNvSpPr/>
      </dsp:nvSpPr>
      <dsp:spPr>
        <a:xfrm>
          <a:off x="2224432" y="1250878"/>
          <a:ext cx="2390173" cy="2390173"/>
        </a:xfrm>
        <a:prstGeom prst="circularArrow">
          <a:avLst>
            <a:gd name="adj1" fmla="val 4688"/>
            <a:gd name="adj2" fmla="val 299029"/>
            <a:gd name="adj3" fmla="val 2493619"/>
            <a:gd name="adj4" fmla="val 1591073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8E33C7-9561-4F0F-8D16-CB4C3B80ACD3}">
      <dsp:nvSpPr>
        <dsp:cNvPr id="0" name=""/>
        <dsp:cNvSpPr/>
      </dsp:nvSpPr>
      <dsp:spPr>
        <a:xfrm>
          <a:off x="1049641" y="789386"/>
          <a:ext cx="1736610" cy="173661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3B427D-A01D-4B47-9FD8-2C5D8771EA40}">
      <dsp:nvSpPr>
        <dsp:cNvPr id="0" name=""/>
        <dsp:cNvSpPr/>
      </dsp:nvSpPr>
      <dsp:spPr>
        <a:xfrm>
          <a:off x="1743013" y="-138500"/>
          <a:ext cx="1872415" cy="187241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B7E0-7513-4AF1-8EF3-883081DBB46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6ACF-8656-4493-89A4-B16B770A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6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B7E0-7513-4AF1-8EF3-883081DBB46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6ACF-8656-4493-89A4-B16B770A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05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B7E0-7513-4AF1-8EF3-883081DBB46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6ACF-8656-4493-89A4-B16B770A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2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B7E0-7513-4AF1-8EF3-883081DBB46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6ACF-8656-4493-89A4-B16B770A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7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B7E0-7513-4AF1-8EF3-883081DBB46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6ACF-8656-4493-89A4-B16B770A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3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B7E0-7513-4AF1-8EF3-883081DBB46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6ACF-8656-4493-89A4-B16B770A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1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B7E0-7513-4AF1-8EF3-883081DBB46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6ACF-8656-4493-89A4-B16B770A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4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B7E0-7513-4AF1-8EF3-883081DBB46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6ACF-8656-4493-89A4-B16B770A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1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B7E0-7513-4AF1-8EF3-883081DBB46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6ACF-8656-4493-89A4-B16B770A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47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B7E0-7513-4AF1-8EF3-883081DBB46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6ACF-8656-4493-89A4-B16B770A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9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B7E0-7513-4AF1-8EF3-883081DBB46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6ACF-8656-4493-89A4-B16B770A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22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4B7E0-7513-4AF1-8EF3-883081DBB46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36ACF-8656-4493-89A4-B16B770A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4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7190" y="1122363"/>
            <a:ext cx="12023765" cy="2387600"/>
          </a:xfrm>
        </p:spPr>
        <p:txBody>
          <a:bodyPr>
            <a:normAutofit/>
          </a:bodyPr>
          <a:lstStyle/>
          <a:p>
            <a:r>
              <a:rPr lang="cs-CZ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Výuka teoretických a preklinických oborů</a:t>
            </a:r>
            <a:br>
              <a:rPr lang="cs-CZ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95252" y="4480812"/>
            <a:ext cx="9144000" cy="1655762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Tomáš Kučera</a:t>
            </a:r>
            <a:endParaRPr lang="cs-CZ" dirty="0"/>
          </a:p>
          <a:p>
            <a:r>
              <a:rPr lang="cs-CZ" dirty="0" smtClean="0"/>
              <a:t>Zasedání kolegia děkana 1.LF UK</a:t>
            </a:r>
          </a:p>
          <a:p>
            <a:r>
              <a:rPr lang="cs-CZ" dirty="0" smtClean="0"/>
              <a:t>18.9.2020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05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Výchozí situace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1010" y="1825625"/>
            <a:ext cx="2819400" cy="602879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Vstup – uchazeči </a:t>
            </a:r>
            <a:endParaRPr lang="en-US" dirty="0"/>
          </a:p>
        </p:txBody>
      </p:sp>
      <p:sp>
        <p:nvSpPr>
          <p:cNvPr id="4" name="Šipka doprava 3"/>
          <p:cNvSpPr/>
          <p:nvPr/>
        </p:nvSpPr>
        <p:spPr>
          <a:xfrm>
            <a:off x="3782290" y="182562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ovéPole 4"/>
          <p:cNvSpPr txBox="1"/>
          <p:nvPr/>
        </p:nvSpPr>
        <p:spPr>
          <a:xfrm>
            <a:off x="5142016" y="1883275"/>
            <a:ext cx="2909453" cy="545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cs-CZ" dirty="0"/>
              <a:t>Studenti 1. </a:t>
            </a:r>
            <a:r>
              <a:rPr lang="cs-CZ" dirty="0" smtClean="0"/>
              <a:t>ročníku   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6034976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ástupný symbol pro obsah 2"/>
          <p:cNvSpPr txBox="1">
            <a:spLocks/>
          </p:cNvSpPr>
          <p:nvPr/>
        </p:nvSpPr>
        <p:spPr>
          <a:xfrm>
            <a:off x="761010" y="5320929"/>
            <a:ext cx="2819400" cy="6028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 smtClean="0"/>
              <a:t>Výstup – absolventi </a:t>
            </a:r>
            <a:endParaRPr lang="en-US" dirty="0"/>
          </a:p>
        </p:txBody>
      </p:sp>
      <p:sp>
        <p:nvSpPr>
          <p:cNvPr id="10" name="Šipka dolů 9"/>
          <p:cNvSpPr/>
          <p:nvPr/>
        </p:nvSpPr>
        <p:spPr>
          <a:xfrm>
            <a:off x="958108" y="2310257"/>
            <a:ext cx="438397" cy="29030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Zahnutá šipka nahoru 10"/>
          <p:cNvSpPr/>
          <p:nvPr/>
        </p:nvSpPr>
        <p:spPr>
          <a:xfrm>
            <a:off x="2814452" y="4168238"/>
            <a:ext cx="3141024" cy="558141"/>
          </a:xfrm>
          <a:prstGeom prst="curved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Zahnutá šipka nahoru 11"/>
          <p:cNvSpPr/>
          <p:nvPr/>
        </p:nvSpPr>
        <p:spPr>
          <a:xfrm>
            <a:off x="2517568" y="4168238"/>
            <a:ext cx="6656120" cy="950026"/>
          </a:xfrm>
          <a:prstGeom prst="curved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Zahnutá šipka nahoru 12"/>
          <p:cNvSpPr/>
          <p:nvPr/>
        </p:nvSpPr>
        <p:spPr>
          <a:xfrm rot="10800000">
            <a:off x="3081645" y="2310256"/>
            <a:ext cx="5171705" cy="436015"/>
          </a:xfrm>
          <a:prstGeom prst="curvedUpArrow">
            <a:avLst/>
          </a:prstGeom>
          <a:solidFill>
            <a:schemeClr val="accent4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Zahnutá šipka nahoru 13"/>
          <p:cNvSpPr/>
          <p:nvPr/>
        </p:nvSpPr>
        <p:spPr>
          <a:xfrm rot="10800000">
            <a:off x="5753593" y="2462656"/>
            <a:ext cx="2802577" cy="283616"/>
          </a:xfrm>
          <a:prstGeom prst="curved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Zahnutá šipka nahoru 14"/>
          <p:cNvSpPr/>
          <p:nvPr/>
        </p:nvSpPr>
        <p:spPr>
          <a:xfrm rot="10800000">
            <a:off x="2667495" y="2417917"/>
            <a:ext cx="3086098" cy="36512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96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Výuka v prvních ročnících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4695" y="1825625"/>
            <a:ext cx="11519065" cy="4351338"/>
          </a:xfrm>
        </p:spPr>
        <p:txBody>
          <a:bodyPr/>
          <a:lstStyle/>
          <a:p>
            <a:r>
              <a:rPr lang="cs-CZ" dirty="0" smtClean="0"/>
              <a:t>Potřeba z hlediska výuky: </a:t>
            </a:r>
            <a:r>
              <a:rPr lang="cs-CZ" dirty="0" smtClean="0"/>
              <a:t>získat široký teoretický a vědecký základ pro lékařské obory – všeobecné </a:t>
            </a:r>
            <a:r>
              <a:rPr lang="cs-CZ" dirty="0" smtClean="0"/>
              <a:t>lékařství! </a:t>
            </a:r>
            <a:r>
              <a:rPr lang="cs-CZ" dirty="0" smtClean="0"/>
              <a:t>(chirurg praktik vs. vědecký pracovník v biomedicínském oboru)</a:t>
            </a:r>
          </a:p>
          <a:p>
            <a:endParaRPr lang="cs-CZ" dirty="0"/>
          </a:p>
          <a:p>
            <a:r>
              <a:rPr lang="cs-CZ" dirty="0" smtClean="0"/>
              <a:t>Potřeba z hlediska studentů: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Motivace (klinická perspektiva)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Srozumitelnost a uchopitelnost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Realizovatelné osvojení vědomostí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65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Výuka v prvních ročnících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ásobení 2"/>
          <p:cNvSpPr/>
          <p:nvPr/>
        </p:nvSpPr>
        <p:spPr>
          <a:xfrm>
            <a:off x="4946072" y="2701635"/>
            <a:ext cx="1395351" cy="139535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ovéPole 3"/>
          <p:cNvSpPr txBox="1"/>
          <p:nvPr/>
        </p:nvSpPr>
        <p:spPr>
          <a:xfrm>
            <a:off x="498764" y="2614480"/>
            <a:ext cx="41860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/>
              <a:t>Široký rozsah</a:t>
            </a:r>
          </a:p>
          <a:p>
            <a:pPr algn="ctr"/>
            <a:r>
              <a:rPr lang="cs-CZ" sz="3600" dirty="0" smtClean="0"/>
              <a:t> a </a:t>
            </a:r>
          </a:p>
          <a:p>
            <a:pPr algn="ctr"/>
            <a:r>
              <a:rPr lang="cs-CZ" sz="3600" dirty="0" smtClean="0"/>
              <a:t>ucelenost poznatků</a:t>
            </a:r>
            <a:endParaRPr lang="en-US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22372" y="2860701"/>
            <a:ext cx="41860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/>
              <a:t>Zaměření na podstatné skutečnosti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2984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Zacílení studia na zásadní biomedicínské skutečnosti a hlavní klinické situace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61257" y="2173184"/>
            <a:ext cx="1152500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- </a:t>
            </a:r>
            <a:r>
              <a:rPr lang="cs-CZ" sz="2000" dirty="0" smtClean="0"/>
              <a:t>Normální stavba a funkce (teorie) – zaměřit se na fakta spojená s nejčastějšími chorobami a urgentními klinickými stavy, věnovat se orgánům a funkčním regulacím, kde dochází ke vzniku a vývoji těchto klinických stavů</a:t>
            </a:r>
          </a:p>
          <a:p>
            <a:endParaRPr lang="cs-CZ" sz="2000" dirty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V rámci </a:t>
            </a:r>
            <a:r>
              <a:rPr lang="cs-CZ" sz="2000" dirty="0" err="1" smtClean="0"/>
              <a:t>prekliniky</a:t>
            </a:r>
            <a:r>
              <a:rPr lang="cs-CZ" sz="2000" dirty="0" smtClean="0"/>
              <a:t>  - zaměření na patologii a patofyziologii významných nebo naléhavých chorobných stavů</a:t>
            </a:r>
          </a:p>
          <a:p>
            <a:pPr marL="342900" indent="-342900">
              <a:buFontTx/>
              <a:buChar char="-"/>
            </a:pPr>
            <a:endParaRPr lang="cs-CZ" sz="2000" dirty="0" smtClean="0"/>
          </a:p>
          <a:p>
            <a:pPr marL="342900" indent="-342900">
              <a:buFontTx/>
              <a:buChar char="-"/>
            </a:pPr>
            <a:endParaRPr lang="cs-CZ" sz="2000" dirty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V klinice -  odkazy na teoretické základy   </a:t>
            </a:r>
          </a:p>
          <a:p>
            <a:endParaRPr lang="cs-CZ" sz="2000" dirty="0"/>
          </a:p>
          <a:p>
            <a:r>
              <a:rPr lang="cs-CZ" sz="2000" dirty="0" smtClean="0"/>
              <a:t>  </a:t>
            </a:r>
            <a:endParaRPr lang="en-US" sz="2000" dirty="0"/>
          </a:p>
        </p:txBody>
      </p:sp>
      <p:sp>
        <p:nvSpPr>
          <p:cNvPr id="7" name="Šipka doprava 6"/>
          <p:cNvSpPr/>
          <p:nvPr/>
        </p:nvSpPr>
        <p:spPr>
          <a:xfrm>
            <a:off x="4886697" y="4325149"/>
            <a:ext cx="860961" cy="4156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ovéPole 7"/>
          <p:cNvSpPr txBox="1"/>
          <p:nvPr/>
        </p:nvSpPr>
        <p:spPr>
          <a:xfrm>
            <a:off x="5854536" y="4209801"/>
            <a:ext cx="3728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Klinická aplikace teoretických poznatků ve stěžejních oblastech</a:t>
            </a:r>
            <a:endParaRPr lang="en-US" dirty="0"/>
          </a:p>
        </p:txBody>
      </p:sp>
      <p:sp>
        <p:nvSpPr>
          <p:cNvPr id="9" name="Šipka doprava 8"/>
          <p:cNvSpPr/>
          <p:nvPr/>
        </p:nvSpPr>
        <p:spPr>
          <a:xfrm rot="5400000">
            <a:off x="7146967" y="5187481"/>
            <a:ext cx="860961" cy="4156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ovéPole 9"/>
          <p:cNvSpPr txBox="1"/>
          <p:nvPr/>
        </p:nvSpPr>
        <p:spPr>
          <a:xfrm>
            <a:off x="5799117" y="5934466"/>
            <a:ext cx="3556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Praktické zvládání zásadních situací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1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Plán realizace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74717" y="1834738"/>
            <a:ext cx="1061060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2800" dirty="0" smtClean="0"/>
              <a:t>Vytipovat klíčové patologické a klinické stavy</a:t>
            </a:r>
          </a:p>
          <a:p>
            <a:pPr marL="342900" indent="-342900">
              <a:buFont typeface="+mj-lt"/>
              <a:buAutoNum type="arabicPeriod"/>
            </a:pPr>
            <a:endParaRPr lang="cs-CZ" sz="2800" dirty="0"/>
          </a:p>
          <a:p>
            <a:pPr marL="342900" indent="-342900">
              <a:buFont typeface="+mj-lt"/>
              <a:buAutoNum type="arabicPeriod"/>
            </a:pPr>
            <a:r>
              <a:rPr lang="cs-CZ" sz="2800" dirty="0" smtClean="0"/>
              <a:t>Posílit zaměření na tyto stavy v rámci teorie</a:t>
            </a:r>
          </a:p>
          <a:p>
            <a:pPr marL="342900" indent="-342900">
              <a:buFont typeface="+mj-lt"/>
              <a:buAutoNum type="arabicPeriod"/>
            </a:pPr>
            <a:endParaRPr lang="cs-CZ" sz="2800" dirty="0"/>
          </a:p>
          <a:p>
            <a:pPr marL="342900" indent="-342900">
              <a:buFont typeface="+mj-lt"/>
              <a:buAutoNum type="arabicPeriod"/>
            </a:pPr>
            <a:r>
              <a:rPr lang="cs-CZ" sz="2800" dirty="0" smtClean="0"/>
              <a:t>Posílit zaměření  na tyto stavy v rámci </a:t>
            </a:r>
            <a:r>
              <a:rPr lang="cs-CZ" sz="2800" dirty="0" err="1" smtClean="0"/>
              <a:t>prekliniky</a:t>
            </a:r>
            <a:endParaRPr lang="cs-CZ" sz="2800" dirty="0" smtClean="0"/>
          </a:p>
          <a:p>
            <a:pPr marL="342900" indent="-342900">
              <a:buFont typeface="+mj-lt"/>
              <a:buAutoNum type="arabicPeriod"/>
            </a:pPr>
            <a:endParaRPr lang="cs-CZ" sz="2800" dirty="0"/>
          </a:p>
          <a:p>
            <a:pPr marL="342900" indent="-342900">
              <a:buFont typeface="+mj-lt"/>
              <a:buAutoNum type="arabicPeriod"/>
            </a:pPr>
            <a:r>
              <a:rPr lang="cs-CZ" sz="2800" dirty="0" smtClean="0"/>
              <a:t>Odkazovat na teoretické a preklinické souvislosti klíčových patologických a </a:t>
            </a:r>
            <a:r>
              <a:rPr lang="cs-CZ" sz="2800" dirty="0" smtClean="0"/>
              <a:t>klinických </a:t>
            </a:r>
            <a:r>
              <a:rPr lang="cs-CZ" sz="2800" dirty="0" smtClean="0"/>
              <a:t>stavů při výuce kliniky</a:t>
            </a:r>
          </a:p>
          <a:p>
            <a:pPr marL="342900" indent="-342900">
              <a:buFont typeface="+mj-lt"/>
              <a:buAutoNum type="arabicPeriod"/>
            </a:pPr>
            <a:endParaRPr lang="cs-CZ" sz="2800" dirty="0"/>
          </a:p>
          <a:p>
            <a:pPr marL="342900" indent="-34290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553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Prostředky pro realizaci</a:t>
            </a:r>
            <a:endParaRPr lang="en-US" dirty="0"/>
          </a:p>
        </p:txBody>
      </p:sp>
      <p:sp>
        <p:nvSpPr>
          <p:cNvPr id="3" name="TextovéPole 2"/>
          <p:cNvSpPr txBox="1"/>
          <p:nvPr/>
        </p:nvSpPr>
        <p:spPr>
          <a:xfrm>
            <a:off x="178130" y="2291938"/>
            <a:ext cx="1167938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000" dirty="0" smtClean="0"/>
              <a:t>Vytvoření konsenzu při vytýčení klíčových patologický a klinických situací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Představení těchto základních problémů v rámci příslušných </a:t>
            </a:r>
            <a:r>
              <a:rPr lang="cs-CZ" sz="2000" dirty="0" err="1" smtClean="0"/>
              <a:t>task</a:t>
            </a:r>
            <a:r>
              <a:rPr lang="cs-CZ" sz="2000" dirty="0" smtClean="0"/>
              <a:t> </a:t>
            </a:r>
            <a:r>
              <a:rPr lang="cs-CZ" sz="2000" dirty="0" err="1" smtClean="0"/>
              <a:t>force</a:t>
            </a:r>
            <a:endParaRPr lang="cs-CZ" sz="2000" dirty="0" smtClean="0"/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Revize obsahu výuky a jejího zaměření vzhledem k těmto základním okruhům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Mezioborová komunikace horizontálně mezi teoretickými obory  i vertikálně směrem do </a:t>
            </a:r>
            <a:r>
              <a:rPr lang="cs-CZ" sz="2000" dirty="0" err="1" smtClean="0"/>
              <a:t>prekliniky</a:t>
            </a:r>
            <a:r>
              <a:rPr lang="cs-CZ" sz="2000" dirty="0" smtClean="0"/>
              <a:t> a kliniky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Úpravy sylabů a výukové náplně (nové důrazy)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Příprava integrovaných seminářů (prezenčně i  e-</a:t>
            </a:r>
            <a:r>
              <a:rPr lang="cs-CZ" sz="2000" dirty="0" err="1" smtClean="0"/>
              <a:t>learning</a:t>
            </a:r>
            <a:r>
              <a:rPr lang="cs-CZ" sz="2000" dirty="0" smtClean="0"/>
              <a:t>) a výukových materiálů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2303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Šipka nahoru 5"/>
          <p:cNvSpPr/>
          <p:nvPr/>
        </p:nvSpPr>
        <p:spPr>
          <a:xfrm>
            <a:off x="824233" y="2763520"/>
            <a:ext cx="243840" cy="291422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Šipka nahoru 6"/>
          <p:cNvSpPr/>
          <p:nvPr/>
        </p:nvSpPr>
        <p:spPr>
          <a:xfrm>
            <a:off x="1705187" y="2710178"/>
            <a:ext cx="243840" cy="2914227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Šipka nahoru 7"/>
          <p:cNvSpPr/>
          <p:nvPr/>
        </p:nvSpPr>
        <p:spPr>
          <a:xfrm>
            <a:off x="2500205" y="2763519"/>
            <a:ext cx="243840" cy="2914227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Šipka nahoru 8"/>
          <p:cNvSpPr/>
          <p:nvPr/>
        </p:nvSpPr>
        <p:spPr>
          <a:xfrm>
            <a:off x="4313760" y="2763518"/>
            <a:ext cx="243840" cy="2914227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Šipka nahoru 9"/>
          <p:cNvSpPr/>
          <p:nvPr/>
        </p:nvSpPr>
        <p:spPr>
          <a:xfrm>
            <a:off x="5067296" y="2763518"/>
            <a:ext cx="243840" cy="2914227"/>
          </a:xfrm>
          <a:prstGeom prst="up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Šipka nahoru 10"/>
          <p:cNvSpPr/>
          <p:nvPr/>
        </p:nvSpPr>
        <p:spPr>
          <a:xfrm>
            <a:off x="5828450" y="2763519"/>
            <a:ext cx="243840" cy="2914227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85932309"/>
              </p:ext>
            </p:extLst>
          </p:nvPr>
        </p:nvGraphicFramePr>
        <p:xfrm>
          <a:off x="900853" y="2235201"/>
          <a:ext cx="5163819" cy="3442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8055661"/>
              </p:ext>
            </p:extLst>
          </p:nvPr>
        </p:nvGraphicFramePr>
        <p:xfrm>
          <a:off x="6286500" y="2235201"/>
          <a:ext cx="5092699" cy="3395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430103" y="365760"/>
            <a:ext cx="10796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Cíl  - vzájemná souhra a provázanost oborů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3616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288</Words>
  <Application>Microsoft Office PowerPoint</Application>
  <PresentationFormat>Širokoúhlá obrazovka</PresentationFormat>
  <Paragraphs>62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Výuka teoretických a preklinických oborů  </vt:lpstr>
      <vt:lpstr>Výchozí situace</vt:lpstr>
      <vt:lpstr>Výuka v prvních ročnících</vt:lpstr>
      <vt:lpstr>Prezentace aplikace PowerPoint</vt:lpstr>
      <vt:lpstr>Zacílení studia na zásadní biomedicínské skutečnosti a hlavní klinické situace</vt:lpstr>
      <vt:lpstr>Plán realizace</vt:lpstr>
      <vt:lpstr>Prostředky pro realizaci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Průběžné výsledky zkoušení v 1. ročníku Anatomie+Histologie a obecná embryologie</dc:title>
  <dc:creator>HIST-tk-new</dc:creator>
  <cp:lastModifiedBy>HIST-tk-new</cp:lastModifiedBy>
  <cp:revision>23</cp:revision>
  <dcterms:created xsi:type="dcterms:W3CDTF">2020-09-15T06:26:16Z</dcterms:created>
  <dcterms:modified xsi:type="dcterms:W3CDTF">2020-09-15T12:55:28Z</dcterms:modified>
</cp:coreProperties>
</file>