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313A4-537B-4964-9596-4934DB14D397}" v="88" dt="2020-09-17T07:11:59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07" d="100"/>
          <a:sy n="107" d="100"/>
        </p:scale>
        <p:origin x="10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rizman" userId="f547fd218850d25a" providerId="LiveId" clId="{0BD313A4-537B-4964-9596-4934DB14D397}"/>
    <pc:docChg chg="undo custSel addSld delSld modSld">
      <pc:chgData name="Eitan Brizman" userId="f547fd218850d25a" providerId="LiveId" clId="{0BD313A4-537B-4964-9596-4934DB14D397}" dt="2020-09-17T07:11:47.436" v="276" actId="14100"/>
      <pc:docMkLst>
        <pc:docMk/>
      </pc:docMkLst>
      <pc:sldChg chg="modSp mod">
        <pc:chgData name="Eitan Brizman" userId="f547fd218850d25a" providerId="LiveId" clId="{0BD313A4-537B-4964-9596-4934DB14D397}" dt="2020-09-16T19:54:23.010" v="31" actId="20577"/>
        <pc:sldMkLst>
          <pc:docMk/>
          <pc:sldMk cId="1489196671" sldId="256"/>
        </pc:sldMkLst>
        <pc:spChg chg="mod">
          <ac:chgData name="Eitan Brizman" userId="f547fd218850d25a" providerId="LiveId" clId="{0BD313A4-537B-4964-9596-4934DB14D397}" dt="2020-09-16T19:24:22.021" v="8" actId="404"/>
          <ac:spMkLst>
            <pc:docMk/>
            <pc:sldMk cId="1489196671" sldId="256"/>
            <ac:spMk id="2" creationId="{00000000-0000-0000-0000-000000000000}"/>
          </ac:spMkLst>
        </pc:spChg>
        <pc:spChg chg="mod">
          <ac:chgData name="Eitan Brizman" userId="f547fd218850d25a" providerId="LiveId" clId="{0BD313A4-537B-4964-9596-4934DB14D397}" dt="2020-09-16T19:54:23.010" v="31" actId="20577"/>
          <ac:spMkLst>
            <pc:docMk/>
            <pc:sldMk cId="1489196671" sldId="256"/>
            <ac:spMk id="6" creationId="{00000000-0000-0000-0000-000000000000}"/>
          </ac:spMkLst>
        </pc:spChg>
      </pc:sldChg>
      <pc:sldChg chg="addSp modSp mod">
        <pc:chgData name="Eitan Brizman" userId="f547fd218850d25a" providerId="LiveId" clId="{0BD313A4-537B-4964-9596-4934DB14D397}" dt="2020-09-17T07:11:15.595" v="275" actId="20577"/>
        <pc:sldMkLst>
          <pc:docMk/>
          <pc:sldMk cId="4249628473" sldId="257"/>
        </pc:sldMkLst>
        <pc:spChg chg="mod">
          <ac:chgData name="Eitan Brizman" userId="f547fd218850d25a" providerId="LiveId" clId="{0BD313A4-537B-4964-9596-4934DB14D397}" dt="2020-09-16T19:52:34.598" v="28" actId="20577"/>
          <ac:spMkLst>
            <pc:docMk/>
            <pc:sldMk cId="4249628473" sldId="257"/>
            <ac:spMk id="3" creationId="{00000000-0000-0000-0000-000000000000}"/>
          </ac:spMkLst>
        </pc:spChg>
        <pc:graphicFrameChg chg="mod modGraphic">
          <ac:chgData name="Eitan Brizman" userId="f547fd218850d25a" providerId="LiveId" clId="{0BD313A4-537B-4964-9596-4934DB14D397}" dt="2020-09-17T07:11:15.595" v="275" actId="20577"/>
          <ac:graphicFrameMkLst>
            <pc:docMk/>
            <pc:sldMk cId="4249628473" sldId="257"/>
            <ac:graphicFrameMk id="4" creationId="{04BDF61A-95EB-4B6C-BE51-EBCEC07F944B}"/>
          </ac:graphicFrameMkLst>
        </pc:graphicFrameChg>
        <pc:picChg chg="add mod">
          <ac:chgData name="Eitan Brizman" userId="f547fd218850d25a" providerId="LiveId" clId="{0BD313A4-537B-4964-9596-4934DB14D397}" dt="2020-09-16T19:32:55.690" v="12" actId="1076"/>
          <ac:picMkLst>
            <pc:docMk/>
            <pc:sldMk cId="4249628473" sldId="257"/>
            <ac:picMk id="10" creationId="{41CABBF2-DFB0-4184-9236-8BDB48E0D11D}"/>
          </ac:picMkLst>
        </pc:picChg>
      </pc:sldChg>
      <pc:sldChg chg="modSp mod">
        <pc:chgData name="Eitan Brizman" userId="f547fd218850d25a" providerId="LiveId" clId="{0BD313A4-537B-4964-9596-4934DB14D397}" dt="2020-09-17T07:11:47.436" v="276" actId="14100"/>
        <pc:sldMkLst>
          <pc:docMk/>
          <pc:sldMk cId="3134309029" sldId="258"/>
        </pc:sldMkLst>
        <pc:spChg chg="mod">
          <ac:chgData name="Eitan Brizman" userId="f547fd218850d25a" providerId="LiveId" clId="{0BD313A4-537B-4964-9596-4934DB14D397}" dt="2020-09-16T19:52:25.007" v="26" actId="20577"/>
          <ac:spMkLst>
            <pc:docMk/>
            <pc:sldMk cId="3134309029" sldId="258"/>
            <ac:spMk id="3" creationId="{E32DD1B3-2CBF-4538-9B6F-116643FD7682}"/>
          </ac:spMkLst>
        </pc:spChg>
        <pc:graphicFrameChg chg="mod">
          <ac:chgData name="Eitan Brizman" userId="f547fd218850d25a" providerId="LiveId" clId="{0BD313A4-537B-4964-9596-4934DB14D397}" dt="2020-09-17T07:11:47.436" v="276" actId="14100"/>
          <ac:graphicFrameMkLst>
            <pc:docMk/>
            <pc:sldMk cId="3134309029" sldId="258"/>
            <ac:graphicFrameMk id="6" creationId="{7F135DA6-8496-4078-B33B-F06184999D80}"/>
          </ac:graphicFrameMkLst>
        </pc:graphicFrameChg>
      </pc:sldChg>
      <pc:sldChg chg="new del">
        <pc:chgData name="Eitan Brizman" userId="f547fd218850d25a" providerId="LiveId" clId="{0BD313A4-537B-4964-9596-4934DB14D397}" dt="2020-09-16T19:32:39.902" v="10" actId="47"/>
        <pc:sldMkLst>
          <pc:docMk/>
          <pc:sldMk cId="2187756718" sldId="25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 sz="2800" dirty="0"/>
              <a:t>Studenti, kteří</a:t>
            </a:r>
            <a:r>
              <a:rPr lang="cs-CZ" sz="2800" baseline="0" dirty="0"/>
              <a:t> přijali nabídku </a:t>
            </a:r>
            <a:r>
              <a:rPr lang="en-US" sz="2800" dirty="0"/>
              <a:t>– 196 / 19</a:t>
            </a:r>
          </a:p>
        </c:rich>
      </c:tx>
      <c:layout>
        <c:manualLayout>
          <c:xMode val="edge"/>
          <c:yMode val="edge"/>
          <c:x val="0.16843055555555556"/>
          <c:y val="3.8925150919246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Confirmed students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247-4974-B5FB-069CA2C3615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2247-4974-B5FB-069CA2C3615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247-4974-B5FB-069CA2C3615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2247-4974-B5FB-069CA2C3615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2247-4974-B5FB-069CA2C36154}"/>
              </c:ext>
            </c:extLst>
          </c:dPt>
          <c:dLbls>
            <c:dLbl>
              <c:idx val="0"/>
              <c:layout>
                <c:manualLayout>
                  <c:x val="-0.21500612423447069"/>
                  <c:y val="2.49474970208467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7-4974-B5FB-069CA2C36154}"/>
                </c:ext>
              </c:extLst>
            </c:dLbl>
            <c:dLbl>
              <c:idx val="1"/>
              <c:layout>
                <c:manualLayout>
                  <c:x val="0.11536477471566055"/>
                  <c:y val="-0.213015589676191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7-4974-B5FB-069CA2C36154}"/>
                </c:ext>
              </c:extLst>
            </c:dLbl>
            <c:dLbl>
              <c:idx val="5"/>
              <c:layout>
                <c:manualLayout>
                  <c:x val="2.9381671041119859E-2"/>
                  <c:y val="-1.25040151139924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47-4974-B5FB-069CA2C36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India</c:v>
                </c:pt>
                <c:pt idx="1">
                  <c:v>Israel</c:v>
                </c:pt>
                <c:pt idx="2">
                  <c:v>Iran</c:v>
                </c:pt>
                <c:pt idx="3">
                  <c:v>Egypt</c:v>
                </c:pt>
                <c:pt idx="4">
                  <c:v>Pakistan</c:v>
                </c:pt>
                <c:pt idx="5">
                  <c:v>Syria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96</c:v>
                </c:pt>
                <c:pt idx="1">
                  <c:v>46</c:v>
                </c:pt>
                <c:pt idx="2">
                  <c:v>13</c:v>
                </c:pt>
                <c:pt idx="3">
                  <c:v>10</c:v>
                </c:pt>
                <c:pt idx="4">
                  <c:v>7</c:v>
                </c:pt>
                <c:pt idx="5">
                  <c:v>9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7-4974-B5FB-069CA2C3615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0.29525</cdr:x>
      <cdr:y>0.86644</cdr:y>
    </cdr:from>
    <cdr:to>
      <cdr:x>0.72081</cdr:x>
      <cdr:y>0.98302</cdr:y>
    </cdr:to>
    <cdr:pic>
      <cdr:nvPicPr>
        <cdr:cNvPr id="2" name="obrázek 17">
          <a:extLst xmlns:a="http://schemas.openxmlformats.org/drawingml/2006/main">
            <a:ext uri="{FF2B5EF4-FFF2-40B4-BE49-F238E27FC236}">
              <a16:creationId xmlns:a16="http://schemas.microsoft.com/office/drawing/2014/main" id="{41CABBF2-DFB0-4184-9236-8BDB48E0D11D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99792" y="5688632"/>
          <a:ext cx="3891280" cy="7654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2A9-F504-4126-AFA0-D763EBBBC6CE}" type="datetimeFigureOut">
              <a:rPr lang="cs-CZ" smtClean="0"/>
              <a:t>16.09.2020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5EF1-E992-4ED7-BAF7-64DD8FF33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4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A64A-B9E6-41F4-8643-4B2A78C0C848}" type="datetimeFigureOut">
              <a:rPr lang="cs-CZ" smtClean="0"/>
              <a:t>16.09.2020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F713-0508-4F9F-BAFB-143390E0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458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485933"/>
            <a:ext cx="2591520" cy="8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51726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485933"/>
            <a:ext cx="2591520" cy="88975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" y="4481617"/>
            <a:ext cx="3939039" cy="11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83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97644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61438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7839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1985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190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22749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4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cs-C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Počty přijatých studentů 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1. ročníku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</a:t>
            </a:r>
            <a:endParaRPr lang="cs-CZ" sz="6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Eitan Brizman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proděkan pro mezinárodní studium v anglickém jazyce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Počty přijatých studentů v 1. ročníku </a:t>
            </a:r>
            <a:r>
              <a:rPr lang="en-GB" dirty="0"/>
              <a:t>AP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ezinárodní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9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Počty přijatých studentů v 1. ročníku </a:t>
            </a:r>
            <a:r>
              <a:rPr lang="en-GB" dirty="0"/>
              <a:t>AP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ezinárodní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studium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BDF61A-95EB-4B6C-BE51-EBCEC07F9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59083"/>
              </p:ext>
            </p:extLst>
          </p:nvPr>
        </p:nvGraphicFramePr>
        <p:xfrm>
          <a:off x="1187624" y="1556792"/>
          <a:ext cx="6624736" cy="4392486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839172">
                  <a:extLst>
                    <a:ext uri="{9D8B030D-6E8A-4147-A177-3AD203B41FA5}">
                      <a16:colId xmlns:a16="http://schemas.microsoft.com/office/drawing/2014/main" val="167677947"/>
                    </a:ext>
                  </a:extLst>
                </a:gridCol>
                <a:gridCol w="1892782">
                  <a:extLst>
                    <a:ext uri="{9D8B030D-6E8A-4147-A177-3AD203B41FA5}">
                      <a16:colId xmlns:a16="http://schemas.microsoft.com/office/drawing/2014/main" val="944712422"/>
                    </a:ext>
                  </a:extLst>
                </a:gridCol>
                <a:gridCol w="1892782">
                  <a:extLst>
                    <a:ext uri="{9D8B030D-6E8A-4147-A177-3AD203B41FA5}">
                      <a16:colId xmlns:a16="http://schemas.microsoft.com/office/drawing/2014/main" val="3993125281"/>
                    </a:ext>
                  </a:extLst>
                </a:gridCol>
              </a:tblGrid>
              <a:tr h="732081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MEDICÍNA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STOMATOLOGIE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4153575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UCHAZEČI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905932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VYZKOUŠENO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525885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PŘIJATO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238274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“</a:t>
                      </a:r>
                      <a:r>
                        <a:rPr lang="cs-CZ" b="1" dirty="0"/>
                        <a:t>PŘIJETÍ NABÍDKY</a:t>
                      </a:r>
                      <a:r>
                        <a:rPr lang="en-GB" b="1" dirty="0"/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999102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SKUTEČNĚ ZAPSÁNO </a:t>
                      </a:r>
                      <a:r>
                        <a:rPr lang="en-GB" b="1" dirty="0"/>
                        <a:t>(</a:t>
                      </a:r>
                      <a:r>
                        <a:rPr lang="cs-CZ" b="1" dirty="0"/>
                        <a:t>ZAPLACENO</a:t>
                      </a:r>
                      <a:r>
                        <a:rPr lang="en-GB" b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6447797"/>
                  </a:ext>
                </a:extLst>
              </a:tr>
            </a:tbl>
          </a:graphicData>
        </a:graphic>
      </p:graphicFrame>
      <p:pic>
        <p:nvPicPr>
          <p:cNvPr id="10" name="obrázek 17">
            <a:extLst>
              <a:ext uri="{FF2B5EF4-FFF2-40B4-BE49-F238E27FC236}">
                <a16:creationId xmlns:a16="http://schemas.microsoft.com/office/drawing/2014/main" id="{41CABBF2-DFB0-4184-9236-8BDB48E0D1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91280" cy="76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62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331F2-94A2-485C-A691-734B1947FB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Počty přijatých studentů v 1. ročníku </a:t>
            </a:r>
            <a:r>
              <a:rPr lang="en-GB" dirty="0"/>
              <a:t>AP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D1B3-2CBF-4538-9B6F-116643FD76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ezinárodní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studium</a:t>
            </a:r>
            <a:endParaRPr lang="cs-CZ" dirty="0"/>
          </a:p>
          <a:p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135DA6-8496-4078-B33B-F06184999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967501"/>
              </p:ext>
            </p:extLst>
          </p:nvPr>
        </p:nvGraphicFramePr>
        <p:xfrm>
          <a:off x="0" y="-27384"/>
          <a:ext cx="9144000" cy="656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309029"/>
      </p:ext>
    </p:extLst>
  </p:cSld>
  <p:clrMapOvr>
    <a:masterClrMapping/>
  </p:clrMapOvr>
</p:sld>
</file>

<file path=ppt/theme/theme1.xml><?xml version="1.0" encoding="utf-8"?>
<a:theme xmlns:a="http://schemas.openxmlformats.org/drawingml/2006/main" name="První stra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sablona-2017-en</Template>
  <TotalTime>787</TotalTime>
  <Words>91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První strana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Eitan Brizman</cp:lastModifiedBy>
  <cp:revision>8</cp:revision>
  <dcterms:created xsi:type="dcterms:W3CDTF">2019-06-27T08:08:49Z</dcterms:created>
  <dcterms:modified xsi:type="dcterms:W3CDTF">2020-09-17T07:12:13Z</dcterms:modified>
</cp:coreProperties>
</file>