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B7E0-7513-4AF1-8EF3-883081DBB46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36ACF-8656-4493-89A4-B16B770A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67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B7E0-7513-4AF1-8EF3-883081DBB46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36ACF-8656-4493-89A4-B16B770A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005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B7E0-7513-4AF1-8EF3-883081DBB46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36ACF-8656-4493-89A4-B16B770A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22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B7E0-7513-4AF1-8EF3-883081DBB46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36ACF-8656-4493-89A4-B16B770A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78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B7E0-7513-4AF1-8EF3-883081DBB46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36ACF-8656-4493-89A4-B16B770A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130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B7E0-7513-4AF1-8EF3-883081DBB46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36ACF-8656-4493-89A4-B16B770A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212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B7E0-7513-4AF1-8EF3-883081DBB46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36ACF-8656-4493-89A4-B16B770A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49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B7E0-7513-4AF1-8EF3-883081DBB46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36ACF-8656-4493-89A4-B16B770A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16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B7E0-7513-4AF1-8EF3-883081DBB46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36ACF-8656-4493-89A4-B16B770A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47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B7E0-7513-4AF1-8EF3-883081DBB46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36ACF-8656-4493-89A4-B16B770A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9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B7E0-7513-4AF1-8EF3-883081DBB46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36ACF-8656-4493-89A4-B16B770A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022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4B7E0-7513-4AF1-8EF3-883081DBB461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36ACF-8656-4493-89A4-B16B770A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46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6581" y="1122363"/>
            <a:ext cx="11198431" cy="2387600"/>
          </a:xfrm>
        </p:spPr>
        <p:txBody>
          <a:bodyPr>
            <a:normAutofit/>
          </a:bodyPr>
          <a:lstStyle/>
          <a:p>
            <a:r>
              <a:rPr lang="cs-CZ" sz="5400" dirty="0" smtClean="0"/>
              <a:t>Průběžné výsledky zkoušení v 1. ročníku</a:t>
            </a:r>
            <a:br>
              <a:rPr lang="cs-CZ" sz="5400" dirty="0" smtClean="0"/>
            </a:br>
            <a:r>
              <a:rPr lang="cs-CZ" sz="5400" dirty="0" smtClean="0"/>
              <a:t/>
            </a:r>
            <a:br>
              <a:rPr lang="cs-CZ" sz="5400" dirty="0" smtClean="0"/>
            </a:br>
            <a:r>
              <a:rPr lang="cs-CZ" sz="3100" dirty="0" err="1" smtClean="0"/>
              <a:t>Anatomie+Histologie</a:t>
            </a:r>
            <a:r>
              <a:rPr lang="cs-CZ" sz="3100" dirty="0" smtClean="0"/>
              <a:t> a obecná embryologie</a:t>
            </a:r>
            <a:endParaRPr lang="en-US" sz="31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95252" y="4480812"/>
            <a:ext cx="9144000" cy="1655762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Tomáš Kučera</a:t>
            </a:r>
            <a:endParaRPr lang="cs-CZ" dirty="0"/>
          </a:p>
          <a:p>
            <a:r>
              <a:rPr lang="cs-CZ" dirty="0" smtClean="0"/>
              <a:t>Zasedání kolegia děkana 1.LF UK</a:t>
            </a:r>
          </a:p>
          <a:p>
            <a:r>
              <a:rPr lang="cs-CZ" dirty="0" smtClean="0"/>
              <a:t>18.9.2020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052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Průběžné výsledky zkoušení na histologii </a:t>
            </a:r>
            <a:endParaRPr lang="en-US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873" y="2252716"/>
            <a:ext cx="5330825" cy="3140895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3879153" y="1321356"/>
            <a:ext cx="4279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zkoušení</a:t>
            </a:r>
            <a:r>
              <a:rPr lang="en-US" dirty="0" smtClean="0"/>
              <a:t> </a:t>
            </a:r>
            <a:r>
              <a:rPr lang="en-US" dirty="0" err="1" smtClean="0"/>
              <a:t>histologie</a:t>
            </a:r>
            <a:r>
              <a:rPr lang="en-US" dirty="0" smtClean="0"/>
              <a:t> – </a:t>
            </a:r>
            <a:r>
              <a:rPr lang="en-US" dirty="0" err="1" smtClean="0"/>
              <a:t>ke</a:t>
            </a:r>
            <a:r>
              <a:rPr lang="en-US" dirty="0" smtClean="0"/>
              <a:t> 14.9.2020</a:t>
            </a:r>
            <a:endParaRPr lang="en-US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2973" y="2794029"/>
            <a:ext cx="5974957" cy="2979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639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1306" y="2317037"/>
            <a:ext cx="5856041" cy="3037385"/>
          </a:xfrm>
          <a:prstGeom prst="rect">
            <a:avLst/>
          </a:prstGeom>
        </p:spPr>
      </p:pic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435928" y="2312448"/>
            <a:ext cx="6587837" cy="345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239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21673" y="1895104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Počty</a:t>
            </a:r>
            <a:r>
              <a:rPr lang="en-US" dirty="0"/>
              <a:t> </a:t>
            </a:r>
            <a:r>
              <a:rPr lang="en-US" dirty="0" err="1"/>
              <a:t>studentů</a:t>
            </a:r>
            <a:endParaRPr lang="en-US" dirty="0"/>
          </a:p>
          <a:p>
            <a:r>
              <a:rPr lang="en-US" dirty="0" err="1"/>
              <a:t>Histologie</a:t>
            </a:r>
            <a:r>
              <a:rPr lang="en-US" dirty="0"/>
              <a:t> a </a:t>
            </a:r>
            <a:r>
              <a:rPr lang="en-US" dirty="0" err="1"/>
              <a:t>embryologie</a:t>
            </a:r>
            <a:r>
              <a:rPr lang="en-US" dirty="0"/>
              <a:t> [</a:t>
            </a:r>
            <a:r>
              <a:rPr lang="en-US" dirty="0" err="1"/>
              <a:t>zubní</a:t>
            </a:r>
            <a:r>
              <a:rPr lang="en-US" dirty="0"/>
              <a:t> </a:t>
            </a:r>
            <a:r>
              <a:rPr lang="en-US" dirty="0" err="1"/>
              <a:t>lékařství</a:t>
            </a:r>
            <a:r>
              <a:rPr lang="en-US" dirty="0"/>
              <a:t>] (B03031), </a:t>
            </a:r>
            <a:r>
              <a:rPr lang="en-US" dirty="0" err="1"/>
              <a:t>letní</a:t>
            </a:r>
            <a:r>
              <a:rPr lang="en-US" dirty="0"/>
              <a:t> </a:t>
            </a:r>
            <a:r>
              <a:rPr lang="en-US" dirty="0" err="1"/>
              <a:t>semestr</a:t>
            </a:r>
            <a:r>
              <a:rPr lang="en-US" dirty="0"/>
              <a:t>, 2019/2020 – </a:t>
            </a:r>
            <a:r>
              <a:rPr lang="en-US" dirty="0" err="1"/>
              <a:t>česká</a:t>
            </a:r>
            <a:r>
              <a:rPr lang="en-US" dirty="0"/>
              <a:t> </a:t>
            </a:r>
            <a:r>
              <a:rPr lang="en-US" dirty="0" err="1"/>
              <a:t>paralelka</a:t>
            </a:r>
            <a:endParaRPr lang="en-US" dirty="0"/>
          </a:p>
          <a:p>
            <a:r>
              <a:rPr lang="en-US" dirty="0" err="1"/>
              <a:t>Zobrazí</a:t>
            </a:r>
            <a:r>
              <a:rPr lang="en-US" dirty="0"/>
              <a:t> se </a:t>
            </a:r>
            <a:r>
              <a:rPr lang="en-US" dirty="0" err="1"/>
              <a:t>pouze</a:t>
            </a:r>
            <a:r>
              <a:rPr lang="en-US" dirty="0"/>
              <a:t> </a:t>
            </a:r>
            <a:r>
              <a:rPr lang="en-US" dirty="0" err="1"/>
              <a:t>studenti</a:t>
            </a:r>
            <a:r>
              <a:rPr lang="en-US" dirty="0"/>
              <a:t>:</a:t>
            </a:r>
          </a:p>
          <a:p>
            <a:r>
              <a:rPr lang="en-US" dirty="0" err="1"/>
              <a:t>Spln</a:t>
            </a:r>
            <a:r>
              <a:rPr lang="en-US" dirty="0"/>
              <a:t>.	Forma	</a:t>
            </a:r>
            <a:r>
              <a:rPr lang="en-US" dirty="0" err="1"/>
              <a:t>Část</a:t>
            </a:r>
            <a:r>
              <a:rPr lang="en-US" dirty="0"/>
              <a:t>	</a:t>
            </a:r>
            <a:r>
              <a:rPr lang="en-US" dirty="0" err="1"/>
              <a:t>Počet</a:t>
            </a:r>
            <a:endParaRPr lang="en-US" dirty="0"/>
          </a:p>
          <a:p>
            <a:r>
              <a:rPr lang="en-US" dirty="0"/>
              <a:t>________________________________________</a:t>
            </a:r>
          </a:p>
          <a:p>
            <a:r>
              <a:rPr lang="en-US" dirty="0"/>
              <a:t>S	</a:t>
            </a:r>
            <a:r>
              <a:rPr lang="en-US" dirty="0" err="1"/>
              <a:t>prezenční</a:t>
            </a:r>
            <a:r>
              <a:rPr lang="en-US" dirty="0"/>
              <a:t>	2	41		</a:t>
            </a:r>
          </a:p>
          <a:p>
            <a:r>
              <a:rPr lang="en-US" dirty="0"/>
              <a:t>U	</a:t>
            </a:r>
            <a:r>
              <a:rPr lang="en-US" dirty="0" err="1"/>
              <a:t>prezenční</a:t>
            </a:r>
            <a:r>
              <a:rPr lang="en-US" dirty="0"/>
              <a:t>	2	4		</a:t>
            </a:r>
          </a:p>
          <a:p>
            <a:r>
              <a:rPr lang="en-US" dirty="0"/>
              <a:t>N	</a:t>
            </a:r>
            <a:r>
              <a:rPr lang="en-US" dirty="0" err="1"/>
              <a:t>prezenční</a:t>
            </a:r>
            <a:r>
              <a:rPr lang="en-US" dirty="0"/>
              <a:t>	2	5		</a:t>
            </a:r>
          </a:p>
          <a:p>
            <a:r>
              <a:rPr lang="en-US" dirty="0"/>
              <a:t>________________________________________</a:t>
            </a:r>
          </a:p>
          <a:p>
            <a:r>
              <a:rPr lang="en-US" dirty="0" err="1"/>
              <a:t>Počet</a:t>
            </a:r>
            <a:r>
              <a:rPr lang="en-US" dirty="0"/>
              <a:t> </a:t>
            </a:r>
            <a:r>
              <a:rPr lang="en-US" dirty="0" err="1"/>
              <a:t>studentů</a:t>
            </a:r>
            <a:r>
              <a:rPr lang="en-US" dirty="0"/>
              <a:t>: 50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Uspělo</a:t>
            </a:r>
            <a:r>
              <a:rPr lang="en-US" dirty="0"/>
              <a:t> </a:t>
            </a:r>
            <a:r>
              <a:rPr lang="en-US" b="1" dirty="0"/>
              <a:t>91,1</a:t>
            </a:r>
            <a:r>
              <a:rPr lang="en-US" dirty="0"/>
              <a:t>%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0464" y="2225615"/>
            <a:ext cx="6515601" cy="306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30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34489" y="1724845"/>
            <a:ext cx="546379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Počty</a:t>
            </a:r>
            <a:r>
              <a:rPr lang="en-US" dirty="0"/>
              <a:t> </a:t>
            </a:r>
            <a:r>
              <a:rPr lang="en-US" dirty="0" err="1"/>
              <a:t>studentů</a:t>
            </a:r>
            <a:endParaRPr lang="en-US" dirty="0"/>
          </a:p>
          <a:p>
            <a:r>
              <a:rPr lang="en-US" dirty="0" err="1"/>
              <a:t>Histologie</a:t>
            </a:r>
            <a:r>
              <a:rPr lang="en-US" dirty="0"/>
              <a:t> a </a:t>
            </a:r>
            <a:r>
              <a:rPr lang="en-US" dirty="0" err="1"/>
              <a:t>embryologie</a:t>
            </a:r>
            <a:r>
              <a:rPr lang="en-US" dirty="0"/>
              <a:t> [for Dentistry] (B83031), </a:t>
            </a:r>
            <a:r>
              <a:rPr lang="en-US" dirty="0" err="1"/>
              <a:t>letní</a:t>
            </a:r>
            <a:r>
              <a:rPr lang="en-US" dirty="0"/>
              <a:t> </a:t>
            </a:r>
            <a:r>
              <a:rPr lang="en-US" dirty="0" err="1"/>
              <a:t>semestr</a:t>
            </a:r>
            <a:r>
              <a:rPr lang="en-US" dirty="0"/>
              <a:t>, 2019/2020 – </a:t>
            </a:r>
            <a:r>
              <a:rPr lang="en-US" dirty="0" err="1"/>
              <a:t>anglická</a:t>
            </a:r>
            <a:r>
              <a:rPr lang="en-US" dirty="0"/>
              <a:t> </a:t>
            </a:r>
            <a:r>
              <a:rPr lang="en-US" dirty="0" err="1"/>
              <a:t>paralelka</a:t>
            </a:r>
            <a:endParaRPr lang="en-US" dirty="0"/>
          </a:p>
          <a:p>
            <a:r>
              <a:rPr lang="en-US" dirty="0" err="1"/>
              <a:t>Zobrazí</a:t>
            </a:r>
            <a:r>
              <a:rPr lang="en-US" dirty="0"/>
              <a:t> se </a:t>
            </a:r>
            <a:r>
              <a:rPr lang="en-US" dirty="0" err="1"/>
              <a:t>pouze</a:t>
            </a:r>
            <a:r>
              <a:rPr lang="en-US" dirty="0"/>
              <a:t> </a:t>
            </a:r>
            <a:r>
              <a:rPr lang="en-US" dirty="0" err="1"/>
              <a:t>studenti</a:t>
            </a:r>
            <a:r>
              <a:rPr lang="en-US" dirty="0"/>
              <a:t>:</a:t>
            </a:r>
          </a:p>
          <a:p>
            <a:r>
              <a:rPr lang="en-US" dirty="0" err="1"/>
              <a:t>Spln</a:t>
            </a:r>
            <a:r>
              <a:rPr lang="en-US" dirty="0"/>
              <a:t>.	Forma	</a:t>
            </a:r>
            <a:r>
              <a:rPr lang="en-US" dirty="0" err="1"/>
              <a:t>Část</a:t>
            </a:r>
            <a:r>
              <a:rPr lang="en-US" dirty="0"/>
              <a:t>	</a:t>
            </a:r>
            <a:r>
              <a:rPr lang="en-US" dirty="0" err="1"/>
              <a:t>Počet</a:t>
            </a:r>
            <a:endParaRPr lang="en-US" dirty="0"/>
          </a:p>
          <a:p>
            <a:r>
              <a:rPr lang="en-US" dirty="0"/>
              <a:t>________________________________________</a:t>
            </a:r>
          </a:p>
          <a:p>
            <a:r>
              <a:rPr lang="en-US" dirty="0"/>
              <a:t>S	</a:t>
            </a:r>
            <a:r>
              <a:rPr lang="en-US" dirty="0" err="1"/>
              <a:t>prezenční</a:t>
            </a:r>
            <a:r>
              <a:rPr lang="en-US" dirty="0"/>
              <a:t>	2	18		</a:t>
            </a:r>
          </a:p>
          <a:p>
            <a:r>
              <a:rPr lang="en-US" dirty="0"/>
              <a:t>N	</a:t>
            </a:r>
            <a:r>
              <a:rPr lang="en-US" dirty="0" err="1"/>
              <a:t>prezenční</a:t>
            </a:r>
            <a:r>
              <a:rPr lang="en-US" dirty="0"/>
              <a:t>	2	4		</a:t>
            </a:r>
          </a:p>
          <a:p>
            <a:r>
              <a:rPr lang="en-US" dirty="0"/>
              <a:t>________________________________________</a:t>
            </a:r>
          </a:p>
          <a:p>
            <a:r>
              <a:rPr lang="en-US" dirty="0" err="1"/>
              <a:t>Počet</a:t>
            </a:r>
            <a:r>
              <a:rPr lang="en-US" dirty="0"/>
              <a:t> </a:t>
            </a:r>
            <a:r>
              <a:rPr lang="en-US" dirty="0" err="1"/>
              <a:t>studentů</a:t>
            </a:r>
            <a:r>
              <a:rPr lang="en-US" dirty="0"/>
              <a:t>: 22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Uspělo</a:t>
            </a:r>
            <a:r>
              <a:rPr lang="en-US" dirty="0"/>
              <a:t> </a:t>
            </a:r>
            <a:r>
              <a:rPr lang="en-US" b="1" dirty="0"/>
              <a:t>81,8%</a:t>
            </a:r>
          </a:p>
        </p:txBody>
      </p:sp>
      <p:sp>
        <p:nvSpPr>
          <p:cNvPr id="3" name="Obdélník 2"/>
          <p:cNvSpPr/>
          <p:nvPr/>
        </p:nvSpPr>
        <p:spPr>
          <a:xfrm>
            <a:off x="6052457" y="1926725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Počty</a:t>
            </a:r>
            <a:r>
              <a:rPr lang="en-US" dirty="0"/>
              <a:t> </a:t>
            </a:r>
            <a:r>
              <a:rPr lang="en-US" dirty="0" err="1"/>
              <a:t>studentů</a:t>
            </a:r>
            <a:endParaRPr lang="en-US" dirty="0"/>
          </a:p>
          <a:p>
            <a:r>
              <a:rPr lang="en-US" dirty="0" err="1"/>
              <a:t>Histologie</a:t>
            </a:r>
            <a:r>
              <a:rPr lang="en-US" dirty="0"/>
              <a:t> a </a:t>
            </a:r>
            <a:r>
              <a:rPr lang="en-US" dirty="0" err="1"/>
              <a:t>embryologie</a:t>
            </a:r>
            <a:r>
              <a:rPr lang="en-US" dirty="0"/>
              <a:t> [for Dentistry] (B83031), </a:t>
            </a:r>
            <a:r>
              <a:rPr lang="en-US" dirty="0" err="1"/>
              <a:t>letní</a:t>
            </a:r>
            <a:r>
              <a:rPr lang="en-US" dirty="0"/>
              <a:t> </a:t>
            </a:r>
            <a:r>
              <a:rPr lang="en-US" dirty="0" err="1"/>
              <a:t>semestr</a:t>
            </a:r>
            <a:r>
              <a:rPr lang="en-US" dirty="0"/>
              <a:t>, 2019/2020</a:t>
            </a:r>
          </a:p>
          <a:p>
            <a:r>
              <a:rPr lang="en-US" dirty="0" err="1"/>
              <a:t>Zobrazí</a:t>
            </a:r>
            <a:r>
              <a:rPr lang="en-US" dirty="0"/>
              <a:t> se </a:t>
            </a:r>
            <a:r>
              <a:rPr lang="en-US" dirty="0" err="1"/>
              <a:t>pouze</a:t>
            </a:r>
            <a:r>
              <a:rPr lang="en-US" dirty="0"/>
              <a:t> </a:t>
            </a:r>
            <a:r>
              <a:rPr lang="en-US" dirty="0" err="1"/>
              <a:t>studenti</a:t>
            </a:r>
            <a:r>
              <a:rPr lang="en-US" dirty="0"/>
              <a:t>:</a:t>
            </a:r>
          </a:p>
          <a:p>
            <a:r>
              <a:rPr lang="en-US" dirty="0" err="1"/>
              <a:t>Výsl</a:t>
            </a:r>
            <a:r>
              <a:rPr lang="en-US" dirty="0"/>
              <a:t>.	Forma	</a:t>
            </a:r>
            <a:r>
              <a:rPr lang="en-US" dirty="0" err="1"/>
              <a:t>Část</a:t>
            </a:r>
            <a:r>
              <a:rPr lang="en-US" dirty="0"/>
              <a:t>	</a:t>
            </a:r>
            <a:r>
              <a:rPr lang="en-US" dirty="0" err="1"/>
              <a:t>Počet</a:t>
            </a:r>
            <a:endParaRPr lang="en-US" dirty="0"/>
          </a:p>
          <a:p>
            <a:r>
              <a:rPr lang="en-US" dirty="0"/>
              <a:t>________________________________________</a:t>
            </a:r>
          </a:p>
          <a:p>
            <a:r>
              <a:rPr lang="en-US" dirty="0"/>
              <a:t>1	</a:t>
            </a:r>
            <a:r>
              <a:rPr lang="en-US" dirty="0" err="1"/>
              <a:t>prezenční</a:t>
            </a:r>
            <a:r>
              <a:rPr lang="en-US" dirty="0"/>
              <a:t>	2	3		</a:t>
            </a:r>
          </a:p>
          <a:p>
            <a:r>
              <a:rPr lang="en-US" dirty="0"/>
              <a:t>2	</a:t>
            </a:r>
            <a:r>
              <a:rPr lang="en-US" dirty="0" err="1"/>
              <a:t>prezenční</a:t>
            </a:r>
            <a:r>
              <a:rPr lang="en-US" dirty="0"/>
              <a:t>	2	4		</a:t>
            </a:r>
          </a:p>
          <a:p>
            <a:r>
              <a:rPr lang="en-US" dirty="0"/>
              <a:t>3	</a:t>
            </a:r>
            <a:r>
              <a:rPr lang="en-US" dirty="0" err="1"/>
              <a:t>prezenční</a:t>
            </a:r>
            <a:r>
              <a:rPr lang="en-US" dirty="0"/>
              <a:t>	2	11		</a:t>
            </a:r>
          </a:p>
          <a:p>
            <a:r>
              <a:rPr lang="en-US" dirty="0"/>
              <a:t>4	</a:t>
            </a:r>
            <a:r>
              <a:rPr lang="en-US" dirty="0" err="1"/>
              <a:t>prezenční</a:t>
            </a:r>
            <a:r>
              <a:rPr lang="en-US" dirty="0"/>
              <a:t>	2	3		</a:t>
            </a:r>
          </a:p>
          <a:p>
            <a:r>
              <a:rPr lang="en-US" dirty="0"/>
              <a:t>Z	</a:t>
            </a:r>
            <a:r>
              <a:rPr lang="en-US" dirty="0" err="1"/>
              <a:t>prezenční</a:t>
            </a:r>
            <a:r>
              <a:rPr lang="en-US" dirty="0"/>
              <a:t>	2	1		</a:t>
            </a:r>
          </a:p>
          <a:p>
            <a:r>
              <a:rPr lang="en-US" dirty="0"/>
              <a:t>________________________________________</a:t>
            </a:r>
          </a:p>
          <a:p>
            <a:r>
              <a:rPr lang="en-US" dirty="0" err="1"/>
              <a:t>Počet</a:t>
            </a:r>
            <a:r>
              <a:rPr lang="en-US" dirty="0"/>
              <a:t> </a:t>
            </a:r>
            <a:r>
              <a:rPr lang="en-US" dirty="0" err="1"/>
              <a:t>studentů</a:t>
            </a:r>
            <a:r>
              <a:rPr lang="en-US" dirty="0"/>
              <a:t>: 22</a:t>
            </a:r>
          </a:p>
        </p:txBody>
      </p:sp>
    </p:spTree>
    <p:extLst>
      <p:ext uri="{BB962C8B-B14F-4D97-AF65-F5344CB8AC3E}">
        <p14:creationId xmlns:p14="http://schemas.microsoft.com/office/powerpoint/2010/main" val="2865746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Průběžné výsledky zkoušení na anatomii</a:t>
            </a:r>
            <a:endParaRPr lang="en-US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1750680"/>
              </p:ext>
            </p:extLst>
          </p:nvPr>
        </p:nvGraphicFramePr>
        <p:xfrm>
          <a:off x="493631" y="1690688"/>
          <a:ext cx="9570707" cy="3407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List" r:id="rId3" imgW="8829546" imgH="3143340" progId="Excel.Sheet.12">
                  <p:embed/>
                </p:oleObj>
              </mc:Choice>
              <mc:Fallback>
                <p:oleObj name="List" r:id="rId3" imgW="8829546" imgH="31433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3631" y="1690688"/>
                        <a:ext cx="9570707" cy="3407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0106891" y="2131620"/>
            <a:ext cx="12469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Uspělo</a:t>
            </a:r>
          </a:p>
          <a:p>
            <a:r>
              <a:rPr lang="cs-CZ" dirty="0" smtClean="0"/>
              <a:t>65,8%</a:t>
            </a:r>
          </a:p>
          <a:p>
            <a:endParaRPr lang="cs-CZ" dirty="0" smtClean="0"/>
          </a:p>
          <a:p>
            <a:r>
              <a:rPr lang="cs-CZ" dirty="0" smtClean="0"/>
              <a:t>87,8%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80,8%</a:t>
            </a:r>
          </a:p>
          <a:p>
            <a:endParaRPr lang="cs-CZ" dirty="0"/>
          </a:p>
          <a:p>
            <a:r>
              <a:rPr lang="cs-CZ" dirty="0" smtClean="0"/>
              <a:t>92%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444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147" y="1834053"/>
            <a:ext cx="9221125" cy="4253370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147" y="1118533"/>
            <a:ext cx="9221125" cy="715520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3005813" y="180501"/>
            <a:ext cx="5200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Průběžné výsledky zkoušení na </a:t>
            </a:r>
            <a:r>
              <a:rPr lang="cs-CZ" dirty="0" smtClean="0"/>
              <a:t>anatomii – další obory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3605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123</Words>
  <Application>Microsoft Office PowerPoint</Application>
  <PresentationFormat>Širokoúhlá obrazovka</PresentationFormat>
  <Paragraphs>56</Paragraphs>
  <Slides>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List Microsoft Excelu</vt:lpstr>
      <vt:lpstr>Průběžné výsledky zkoušení v 1. ročníku  Anatomie+Histologie a obecná embryologie</vt:lpstr>
      <vt:lpstr>Průběžné výsledky zkoušení na histologii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Průběžné výsledky zkoušení v 1. ročníku Anatomie+Histologie a obecná embryologie</dc:title>
  <dc:creator>HIST-tk-new</dc:creator>
  <cp:lastModifiedBy>HIST-tk-new</cp:lastModifiedBy>
  <cp:revision>11</cp:revision>
  <dcterms:created xsi:type="dcterms:W3CDTF">2020-09-15T06:26:16Z</dcterms:created>
  <dcterms:modified xsi:type="dcterms:W3CDTF">2020-09-15T10:26:39Z</dcterms:modified>
</cp:coreProperties>
</file>