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2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5" d="100"/>
          <a:sy n="45" d="100"/>
        </p:scale>
        <p:origin x="-570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A077D-62D9-4FA6-90D5-791200010065}" type="datetimeFigureOut">
              <a:rPr lang="cs-CZ" smtClean="0"/>
              <a:t>27.3.2014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B6460-B2F7-4073-9F3A-14DF9E50BE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688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fld id="{0D60306E-F01C-489F-A79D-5FB598B0150A}" type="slidenum">
              <a:rPr lang="en-US" altLang="cs-CZ" smtClean="0">
                <a:solidFill>
                  <a:srgbClr val="000000"/>
                </a:solidFill>
                <a:latin typeface="Calibri" pitchFamily="32" charset="0"/>
              </a:rPr>
              <a:pPr/>
              <a:t>3</a:t>
            </a:fld>
            <a:endParaRPr lang="en-US" altLang="cs-CZ" smtClean="0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2017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017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CB6460-B2F7-4073-9F3A-14DF9E50BE0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158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0567-92C8-4892-AFCA-415BD4078977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6FD4-D5C8-4042-88B8-18793CE0CD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0567-92C8-4892-AFCA-415BD4078977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6FD4-D5C8-4042-88B8-18793CE0CD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0567-92C8-4892-AFCA-415BD4078977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6FD4-D5C8-4042-88B8-18793CE0CD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0567-92C8-4892-AFCA-415BD4078977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6FD4-D5C8-4042-88B8-18793CE0CD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0567-92C8-4892-AFCA-415BD4078977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6FD4-D5C8-4042-88B8-18793CE0CD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0567-92C8-4892-AFCA-415BD4078977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6FD4-D5C8-4042-88B8-18793CE0CD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0567-92C8-4892-AFCA-415BD4078977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6FD4-D5C8-4042-88B8-18793CE0CD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0567-92C8-4892-AFCA-415BD4078977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6FD4-D5C8-4042-88B8-18793CE0CD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0567-92C8-4892-AFCA-415BD4078977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6FD4-D5C8-4042-88B8-18793CE0CD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0567-92C8-4892-AFCA-415BD4078977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6FD4-D5C8-4042-88B8-18793CE0CD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60567-92C8-4892-AFCA-415BD4078977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6FD4-D5C8-4042-88B8-18793CE0CD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60567-92C8-4892-AFCA-415BD4078977}" type="datetimeFigureOut">
              <a:rPr lang="cs-CZ" smtClean="0"/>
              <a:pPr/>
              <a:t>27.3.2014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46FD4-D5C8-4042-88B8-18793CE0CDD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Slide1.sl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Hormonální léčba u karcinomu prsu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Nejstarší systémová léčebná modalita</a:t>
            </a:r>
          </a:p>
          <a:p>
            <a:r>
              <a:rPr lang="cs-CZ" dirty="0" smtClean="0"/>
              <a:t>Léčba účinná u velké části pacientek</a:t>
            </a:r>
          </a:p>
          <a:p>
            <a:r>
              <a:rPr lang="cs-CZ" smtClean="0"/>
              <a:t>Léčebné výsledky </a:t>
            </a:r>
            <a:r>
              <a:rPr lang="cs-CZ" dirty="0" smtClean="0"/>
              <a:t>bývají dlouhodobé</a:t>
            </a:r>
          </a:p>
          <a:p>
            <a:r>
              <a:rPr lang="cs-CZ" dirty="0" smtClean="0"/>
              <a:t>Léčba je poměrně levná a většinou se dobře snáší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Historie hormonální léčby u karcinomu prsu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979712" y="1772816"/>
          <a:ext cx="5544616" cy="439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Snímek" r:id="rId3" imgW="4570416" imgH="3427533" progId="PowerPoint.Slide.12">
                  <p:embed/>
                </p:oleObj>
              </mc:Choice>
              <mc:Fallback>
                <p:oleObj name="Snímek" r:id="rId3" imgW="4570416" imgH="3427533" progId="PowerPoint.Slide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1772816"/>
                        <a:ext cx="5544616" cy="439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endParaRPr lang="en-US" altLang="cs-CZ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457200" y="1604963"/>
            <a:ext cx="8047038" cy="3976687"/>
          </a:xfrm>
        </p:spPr>
        <p:txBody>
          <a:bodyPr/>
          <a:lstStyle/>
          <a:p>
            <a:endParaRPr lang="en-US" altLang="cs-CZ" smtClean="0"/>
          </a:p>
        </p:txBody>
      </p:sp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"/>
            <a:ext cx="871296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13527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Etapy vývoje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Empirie        </a:t>
            </a:r>
          </a:p>
          <a:p>
            <a:pPr>
              <a:buNone/>
            </a:pPr>
            <a:r>
              <a:rPr lang="cs-CZ" dirty="0" smtClean="0"/>
              <a:t>   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Vědecký podklad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Důkaz    (evidence 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medicine</a:t>
            </a:r>
            <a:r>
              <a:rPr lang="cs-CZ" dirty="0" smtClean="0"/>
              <a:t>) </a:t>
            </a:r>
          </a:p>
          <a:p>
            <a:pPr>
              <a:buNone/>
            </a:pPr>
            <a:r>
              <a:rPr lang="cs-CZ" dirty="0" smtClean="0"/>
              <a:t>                                                                                                   kontrolované</a:t>
            </a:r>
          </a:p>
          <a:p>
            <a:pPr>
              <a:buNone/>
            </a:pPr>
            <a:r>
              <a:rPr lang="cs-CZ" dirty="0" smtClean="0"/>
              <a:t>                                                                                                         studie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2555776" y="1988840"/>
            <a:ext cx="484632" cy="648072"/>
          </a:xfrm>
          <a:prstGeom prst="downArrow">
            <a:avLst>
              <a:gd name="adj1" fmla="val 4301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2555776" y="3717032"/>
            <a:ext cx="484632" cy="648072"/>
          </a:xfrm>
          <a:prstGeom prst="downArrow">
            <a:avLst>
              <a:gd name="adj1" fmla="val 7096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7410" name="Picture 2" descr="www.catholictradition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124744"/>
            <a:ext cx="1543050" cy="1584176"/>
          </a:xfrm>
          <a:prstGeom prst="rect">
            <a:avLst/>
          </a:prstGeom>
          <a:noFill/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996952"/>
            <a:ext cx="1512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Podíl kliniky na rozvoji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Studie </a:t>
            </a:r>
            <a:r>
              <a:rPr lang="cs-CZ" b="1" dirty="0" smtClean="0"/>
              <a:t>ATAC</a:t>
            </a:r>
          </a:p>
          <a:p>
            <a:endParaRPr lang="cs-CZ" dirty="0" smtClean="0"/>
          </a:p>
          <a:p>
            <a:r>
              <a:rPr lang="cs-CZ" dirty="0" smtClean="0"/>
              <a:t>Studie </a:t>
            </a:r>
            <a:r>
              <a:rPr lang="cs-CZ" b="1" dirty="0" smtClean="0"/>
              <a:t>ATLAS</a:t>
            </a:r>
          </a:p>
          <a:p>
            <a:endParaRPr lang="cs-CZ" dirty="0"/>
          </a:p>
          <a:p>
            <a:r>
              <a:rPr lang="cs-CZ" dirty="0" smtClean="0"/>
              <a:t>Studie TARGET, PROACT, CONFIRM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Poselství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Hormonální terapie u karcinomu prsu je modalitou, kterou můžeme řadit mezi léčbu „šitou na míru“</a:t>
            </a:r>
          </a:p>
          <a:p>
            <a:endParaRPr lang="cs-CZ" dirty="0" smtClean="0"/>
          </a:p>
          <a:p>
            <a:r>
              <a:rPr lang="cs-CZ" dirty="0" smtClean="0"/>
              <a:t>V případě její indikace  ji musíme zařadit do léčebné strategie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Její působnost je někdy dlouhodobá – tzn. i více než 10 let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108</Words>
  <Application>Microsoft Office PowerPoint</Application>
  <PresentationFormat>Předvádění na obrazovce (4:3)</PresentationFormat>
  <Paragraphs>33</Paragraphs>
  <Slides>6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Motiv sady Office</vt:lpstr>
      <vt:lpstr>Snímek</vt:lpstr>
      <vt:lpstr>Hormonální léčba u karcinomu prsu</vt:lpstr>
      <vt:lpstr>Historie hormonální léčby u karcinomu prsu</vt:lpstr>
      <vt:lpstr>Prezentace aplikace PowerPoint</vt:lpstr>
      <vt:lpstr>Etapy vývoje</vt:lpstr>
      <vt:lpstr>Podíl kliniky na rozvoji </vt:lpstr>
      <vt:lpstr>Poselství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Hormonální léčba u karcinomu prsu</dc:title>
  <dc:creator>Konopasek</dc:creator>
  <cp:lastModifiedBy>Konopasek Bohuslav</cp:lastModifiedBy>
  <cp:revision>19</cp:revision>
  <dcterms:created xsi:type="dcterms:W3CDTF">2014-03-25T08:04:42Z</dcterms:created>
  <dcterms:modified xsi:type="dcterms:W3CDTF">2014-03-27T08:04:12Z</dcterms:modified>
</cp:coreProperties>
</file>