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63" r:id="rId4"/>
    <p:sldId id="261" r:id="rId5"/>
    <p:sldId id="262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50"/>
    <a:srgbClr val="D32E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EB99DE-27D7-4F10-BF89-8EA08F09CC41}" v="18" dt="2026-03-17T07:58:09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4646" autoAdjust="0"/>
  </p:normalViewPr>
  <p:slideViewPr>
    <p:cSldViewPr snapToGrid="0">
      <p:cViewPr varScale="1">
        <p:scale>
          <a:sx n="115" d="100"/>
          <a:sy n="115" d="100"/>
        </p:scale>
        <p:origin x="120" y="1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ga Bražinová" userId="6f6eedc0-a23c-4f70-9ed4-b08aaff934df" providerId="ADAL" clId="{7082B28A-C2C2-4AFB-B9AA-D5BED78CA7C9}"/>
    <pc:docChg chg="custSel addSld delSld modSld">
      <pc:chgData name="Olga Bražinová" userId="6f6eedc0-a23c-4f70-9ed4-b08aaff934df" providerId="ADAL" clId="{7082B28A-C2C2-4AFB-B9AA-D5BED78CA7C9}" dt="2026-03-17T11:58:27.147" v="79" actId="20577"/>
      <pc:docMkLst>
        <pc:docMk/>
      </pc:docMkLst>
      <pc:sldChg chg="modSp mod">
        <pc:chgData name="Olga Bražinová" userId="6f6eedc0-a23c-4f70-9ed4-b08aaff934df" providerId="ADAL" clId="{7082B28A-C2C2-4AFB-B9AA-D5BED78CA7C9}" dt="2026-03-17T11:58:13.864" v="75" actId="20577"/>
        <pc:sldMkLst>
          <pc:docMk/>
          <pc:sldMk cId="45264745" sldId="256"/>
        </pc:sldMkLst>
        <pc:spChg chg="mod">
          <ac:chgData name="Olga Bražinová" userId="6f6eedc0-a23c-4f70-9ed4-b08aaff934df" providerId="ADAL" clId="{7082B28A-C2C2-4AFB-B9AA-D5BED78CA7C9}" dt="2026-03-17T11:58:13.864" v="75" actId="20577"/>
          <ac:spMkLst>
            <pc:docMk/>
            <pc:sldMk cId="45264745" sldId="256"/>
            <ac:spMk id="6" creationId="{3F4B11AC-D68A-88A6-92F2-6A8847173762}"/>
          </ac:spMkLst>
        </pc:spChg>
        <pc:spChg chg="mod">
          <ac:chgData name="Olga Bražinová" userId="6f6eedc0-a23c-4f70-9ed4-b08aaff934df" providerId="ADAL" clId="{7082B28A-C2C2-4AFB-B9AA-D5BED78CA7C9}" dt="2026-03-17T07:52:37.659" v="20" actId="6549"/>
          <ac:spMkLst>
            <pc:docMk/>
            <pc:sldMk cId="45264745" sldId="256"/>
            <ac:spMk id="13" creationId="{9A4AA53F-E6AB-1C4D-B28C-EA71B664D2C0}"/>
          </ac:spMkLst>
        </pc:spChg>
      </pc:sldChg>
      <pc:sldChg chg="modSp mod">
        <pc:chgData name="Olga Bražinová" userId="6f6eedc0-a23c-4f70-9ed4-b08aaff934df" providerId="ADAL" clId="{7082B28A-C2C2-4AFB-B9AA-D5BED78CA7C9}" dt="2026-03-17T11:58:18.908" v="76" actId="20577"/>
        <pc:sldMkLst>
          <pc:docMk/>
          <pc:sldMk cId="2694998245" sldId="257"/>
        </pc:sldMkLst>
        <pc:spChg chg="mod">
          <ac:chgData name="Olga Bražinová" userId="6f6eedc0-a23c-4f70-9ed4-b08aaff934df" providerId="ADAL" clId="{7082B28A-C2C2-4AFB-B9AA-D5BED78CA7C9}" dt="2026-03-17T11:58:18.908" v="76" actId="20577"/>
          <ac:spMkLst>
            <pc:docMk/>
            <pc:sldMk cId="2694998245" sldId="257"/>
            <ac:spMk id="3" creationId="{FD414B82-4696-D103-8154-0B78FDA6D68E}"/>
          </ac:spMkLst>
        </pc:spChg>
      </pc:sldChg>
      <pc:sldChg chg="addSp modSp mod">
        <pc:chgData name="Olga Bražinová" userId="6f6eedc0-a23c-4f70-9ed4-b08aaff934df" providerId="ADAL" clId="{7082B28A-C2C2-4AFB-B9AA-D5BED78CA7C9}" dt="2026-03-17T07:58:59.286" v="73" actId="20577"/>
        <pc:sldMkLst>
          <pc:docMk/>
          <pc:sldMk cId="2921728294" sldId="258"/>
        </pc:sldMkLst>
        <pc:spChg chg="add mod">
          <ac:chgData name="Olga Bražinová" userId="6f6eedc0-a23c-4f70-9ed4-b08aaff934df" providerId="ADAL" clId="{7082B28A-C2C2-4AFB-B9AA-D5BED78CA7C9}" dt="2026-03-17T07:58:59.286" v="73" actId="20577"/>
          <ac:spMkLst>
            <pc:docMk/>
            <pc:sldMk cId="2921728294" sldId="258"/>
            <ac:spMk id="2" creationId="{4491F618-E59B-0545-C8FD-00C0BEAC4A39}"/>
          </ac:spMkLst>
        </pc:spChg>
        <pc:spChg chg="mod">
          <ac:chgData name="Olga Bražinová" userId="6f6eedc0-a23c-4f70-9ed4-b08aaff934df" providerId="ADAL" clId="{7082B28A-C2C2-4AFB-B9AA-D5BED78CA7C9}" dt="2026-03-17T07:52:12.228" v="19" actId="20577"/>
          <ac:spMkLst>
            <pc:docMk/>
            <pc:sldMk cId="2921728294" sldId="258"/>
            <ac:spMk id="7" creationId="{D7A4D6E4-479A-7A93-0D5B-D8018C29DC82}"/>
          </ac:spMkLst>
        </pc:spChg>
      </pc:sldChg>
      <pc:sldChg chg="del">
        <pc:chgData name="Olga Bražinová" userId="6f6eedc0-a23c-4f70-9ed4-b08aaff934df" providerId="ADAL" clId="{7082B28A-C2C2-4AFB-B9AA-D5BED78CA7C9}" dt="2026-03-17T07:51:03.493" v="0" actId="47"/>
        <pc:sldMkLst>
          <pc:docMk/>
          <pc:sldMk cId="199757630" sldId="260"/>
        </pc:sldMkLst>
      </pc:sldChg>
      <pc:sldChg chg="addSp delSp modSp mod">
        <pc:chgData name="Olga Bražinová" userId="6f6eedc0-a23c-4f70-9ed4-b08aaff934df" providerId="ADAL" clId="{7082B28A-C2C2-4AFB-B9AA-D5BED78CA7C9}" dt="2026-03-17T11:58:24.772" v="78" actId="20577"/>
        <pc:sldMkLst>
          <pc:docMk/>
          <pc:sldMk cId="1914342900" sldId="261"/>
        </pc:sldMkLst>
        <pc:spChg chg="del">
          <ac:chgData name="Olga Bražinová" userId="6f6eedc0-a23c-4f70-9ed4-b08aaff934df" providerId="ADAL" clId="{7082B28A-C2C2-4AFB-B9AA-D5BED78CA7C9}" dt="2026-03-17T07:51:55.992" v="13" actId="478"/>
          <ac:spMkLst>
            <pc:docMk/>
            <pc:sldMk cId="1914342900" sldId="261"/>
            <ac:spMk id="3" creationId="{92B41568-E41E-DA28-9248-07B77C615D50}"/>
          </ac:spMkLst>
        </pc:spChg>
        <pc:spChg chg="add mod">
          <ac:chgData name="Olga Bražinová" userId="6f6eedc0-a23c-4f70-9ed4-b08aaff934df" providerId="ADAL" clId="{7082B28A-C2C2-4AFB-B9AA-D5BED78CA7C9}" dt="2026-03-17T11:58:24.772" v="78" actId="20577"/>
          <ac:spMkLst>
            <pc:docMk/>
            <pc:sldMk cId="1914342900" sldId="261"/>
            <ac:spMk id="5" creationId="{EB1C0558-AA7E-A0AF-4F9C-928ECB279B12}"/>
          </ac:spMkLst>
        </pc:spChg>
        <pc:spChg chg="mod">
          <ac:chgData name="Olga Bražinová" userId="6f6eedc0-a23c-4f70-9ed4-b08aaff934df" providerId="ADAL" clId="{7082B28A-C2C2-4AFB-B9AA-D5BED78CA7C9}" dt="2026-03-17T07:54:13.376" v="32" actId="20577"/>
          <ac:spMkLst>
            <pc:docMk/>
            <pc:sldMk cId="1914342900" sldId="261"/>
            <ac:spMk id="12" creationId="{8566D32E-B02E-86BF-0700-CCFEAAF59632}"/>
          </ac:spMkLst>
        </pc:spChg>
      </pc:sldChg>
      <pc:sldChg chg="addSp delSp modSp mod">
        <pc:chgData name="Olga Bražinová" userId="6f6eedc0-a23c-4f70-9ed4-b08aaff934df" providerId="ADAL" clId="{7082B28A-C2C2-4AFB-B9AA-D5BED78CA7C9}" dt="2026-03-17T11:58:27.147" v="79" actId="20577"/>
        <pc:sldMkLst>
          <pc:docMk/>
          <pc:sldMk cId="2750151227" sldId="262"/>
        </pc:sldMkLst>
        <pc:spChg chg="del">
          <ac:chgData name="Olga Bražinová" userId="6f6eedc0-a23c-4f70-9ed4-b08aaff934df" providerId="ADAL" clId="{7082B28A-C2C2-4AFB-B9AA-D5BED78CA7C9}" dt="2026-03-17T07:52:01.105" v="15" actId="478"/>
          <ac:spMkLst>
            <pc:docMk/>
            <pc:sldMk cId="2750151227" sldId="262"/>
            <ac:spMk id="3" creationId="{CDCAEC02-0E1B-E922-46AC-7DA35D60888E}"/>
          </ac:spMkLst>
        </pc:spChg>
        <pc:spChg chg="add mod">
          <ac:chgData name="Olga Bražinová" userId="6f6eedc0-a23c-4f70-9ed4-b08aaff934df" providerId="ADAL" clId="{7082B28A-C2C2-4AFB-B9AA-D5BED78CA7C9}" dt="2026-03-17T11:58:27.147" v="79" actId="20577"/>
          <ac:spMkLst>
            <pc:docMk/>
            <pc:sldMk cId="2750151227" sldId="262"/>
            <ac:spMk id="5" creationId="{A0D43E6A-F331-3A82-C93C-A621F9150951}"/>
          </ac:spMkLst>
        </pc:spChg>
        <pc:spChg chg="mod">
          <ac:chgData name="Olga Bražinová" userId="6f6eedc0-a23c-4f70-9ed4-b08aaff934df" providerId="ADAL" clId="{7082B28A-C2C2-4AFB-B9AA-D5BED78CA7C9}" dt="2026-03-17T07:54:55.413" v="35" actId="20577"/>
          <ac:spMkLst>
            <pc:docMk/>
            <pc:sldMk cId="2750151227" sldId="262"/>
            <ac:spMk id="12" creationId="{7903177D-949B-2575-DCDB-E34D197E63A7}"/>
          </ac:spMkLst>
        </pc:spChg>
      </pc:sldChg>
      <pc:sldChg chg="addSp delSp modSp new mod">
        <pc:chgData name="Olga Bražinová" userId="6f6eedc0-a23c-4f70-9ed4-b08aaff934df" providerId="ADAL" clId="{7082B28A-C2C2-4AFB-B9AA-D5BED78CA7C9}" dt="2026-03-17T11:58:22.198" v="77" actId="20577"/>
        <pc:sldMkLst>
          <pc:docMk/>
          <pc:sldMk cId="731416832" sldId="263"/>
        </pc:sldMkLst>
        <pc:spChg chg="del">
          <ac:chgData name="Olga Bražinová" userId="6f6eedc0-a23c-4f70-9ed4-b08aaff934df" providerId="ADAL" clId="{7082B28A-C2C2-4AFB-B9AA-D5BED78CA7C9}" dt="2026-03-17T07:51:10.658" v="2" actId="478"/>
          <ac:spMkLst>
            <pc:docMk/>
            <pc:sldMk cId="731416832" sldId="263"/>
            <ac:spMk id="2" creationId="{5CB78AB5-00A7-C2A9-5222-151B92FD689B}"/>
          </ac:spMkLst>
        </pc:spChg>
        <pc:spChg chg="mod">
          <ac:chgData name="Olga Bražinová" userId="6f6eedc0-a23c-4f70-9ed4-b08aaff934df" providerId="ADAL" clId="{7082B28A-C2C2-4AFB-B9AA-D5BED78CA7C9}" dt="2026-03-17T07:59:19.058" v="74" actId="790"/>
          <ac:spMkLst>
            <pc:docMk/>
            <pc:sldMk cId="731416832" sldId="263"/>
            <ac:spMk id="3" creationId="{83DC8786-484D-5E15-EA39-9E5828089B95}"/>
          </ac:spMkLst>
        </pc:spChg>
        <pc:spChg chg="add mod">
          <ac:chgData name="Olga Bražinová" userId="6f6eedc0-a23c-4f70-9ed4-b08aaff934df" providerId="ADAL" clId="{7082B28A-C2C2-4AFB-B9AA-D5BED78CA7C9}" dt="2026-03-17T07:59:19.058" v="74" actId="790"/>
          <ac:spMkLst>
            <pc:docMk/>
            <pc:sldMk cId="731416832" sldId="263"/>
            <ac:spMk id="4" creationId="{916AE910-35A0-E41C-E5A5-05FA00B49151}"/>
          </ac:spMkLst>
        </pc:spChg>
        <pc:spChg chg="add mod">
          <ac:chgData name="Olga Bražinová" userId="6f6eedc0-a23c-4f70-9ed4-b08aaff934df" providerId="ADAL" clId="{7082B28A-C2C2-4AFB-B9AA-D5BED78CA7C9}" dt="2026-03-17T07:59:19.058" v="74" actId="790"/>
          <ac:spMkLst>
            <pc:docMk/>
            <pc:sldMk cId="731416832" sldId="263"/>
            <ac:spMk id="5" creationId="{75877757-C97D-1695-B41A-B8973BB98760}"/>
          </ac:spMkLst>
        </pc:spChg>
        <pc:spChg chg="add del mod">
          <ac:chgData name="Olga Bražinová" userId="6f6eedc0-a23c-4f70-9ed4-b08aaff934df" providerId="ADAL" clId="{7082B28A-C2C2-4AFB-B9AA-D5BED78CA7C9}" dt="2026-03-17T07:51:52.616" v="11" actId="478"/>
          <ac:spMkLst>
            <pc:docMk/>
            <pc:sldMk cId="731416832" sldId="263"/>
            <ac:spMk id="6" creationId="{81285C67-AD78-66A0-4586-362AEA425B51}"/>
          </ac:spMkLst>
        </pc:spChg>
        <pc:spChg chg="add mod">
          <ac:chgData name="Olga Bražinová" userId="6f6eedc0-a23c-4f70-9ed4-b08aaff934df" providerId="ADAL" clId="{7082B28A-C2C2-4AFB-B9AA-D5BED78CA7C9}" dt="2026-03-17T07:59:19.058" v="74" actId="790"/>
          <ac:spMkLst>
            <pc:docMk/>
            <pc:sldMk cId="731416832" sldId="263"/>
            <ac:spMk id="7" creationId="{7DC9E8E6-6847-33E6-7F60-4ECAD35EC146}"/>
          </ac:spMkLst>
        </pc:spChg>
        <pc:spChg chg="add mod">
          <ac:chgData name="Olga Bražinová" userId="6f6eedc0-a23c-4f70-9ed4-b08aaff934df" providerId="ADAL" clId="{7082B28A-C2C2-4AFB-B9AA-D5BED78CA7C9}" dt="2026-03-17T11:58:22.198" v="77" actId="20577"/>
          <ac:spMkLst>
            <pc:docMk/>
            <pc:sldMk cId="731416832" sldId="263"/>
            <ac:spMk id="9" creationId="{1255D312-BEC2-AE92-A670-93BBE3565617}"/>
          </ac:spMkLst>
        </pc:spChg>
        <pc:picChg chg="add mod">
          <ac:chgData name="Olga Bražinová" userId="6f6eedc0-a23c-4f70-9ed4-b08aaff934df" providerId="ADAL" clId="{7082B28A-C2C2-4AFB-B9AA-D5BED78CA7C9}" dt="2026-03-17T07:51:30.865" v="5"/>
          <ac:picMkLst>
            <pc:docMk/>
            <pc:sldMk cId="731416832" sldId="263"/>
            <ac:picMk id="8" creationId="{0A7CEE0F-6AFB-1BC4-8E88-D6F033AD06DE}"/>
          </ac:picMkLst>
        </pc:picChg>
      </pc:sldChg>
    </pc:docChg>
  </pc:docChgLst>
  <pc:docChgLst>
    <pc:chgData name="Olga Bražinová" userId="6f6eedc0-a23c-4f70-9ed4-b08aaff934df" providerId="ADAL" clId="{B7797650-34A5-479A-8E86-CF3568E07DE6}"/>
    <pc:docChg chg="undo custSel modSld">
      <pc:chgData name="Olga Bražinová" userId="6f6eedc0-a23c-4f70-9ed4-b08aaff934df" providerId="ADAL" clId="{B7797650-34A5-479A-8E86-CF3568E07DE6}" dt="2026-03-12T13:30:11.823" v="388" actId="20577"/>
      <pc:docMkLst>
        <pc:docMk/>
      </pc:docMkLst>
      <pc:sldChg chg="addSp delSp modSp mod">
        <pc:chgData name="Olga Bražinová" userId="6f6eedc0-a23c-4f70-9ed4-b08aaff934df" providerId="ADAL" clId="{B7797650-34A5-479A-8E86-CF3568E07DE6}" dt="2026-03-12T13:23:45.315" v="298" actId="20577"/>
        <pc:sldMkLst>
          <pc:docMk/>
          <pc:sldMk cId="45264745" sldId="256"/>
        </pc:sldMkLst>
        <pc:spChg chg="mod">
          <ac:chgData name="Olga Bražinová" userId="6f6eedc0-a23c-4f70-9ed4-b08aaff934df" providerId="ADAL" clId="{B7797650-34A5-479A-8E86-CF3568E07DE6}" dt="2026-03-12T13:23:45.315" v="298" actId="20577"/>
          <ac:spMkLst>
            <pc:docMk/>
            <pc:sldMk cId="45264745" sldId="256"/>
            <ac:spMk id="6" creationId="{3F4B11AC-D68A-88A6-92F2-6A8847173762}"/>
          </ac:spMkLst>
        </pc:spChg>
        <pc:spChg chg="mod">
          <ac:chgData name="Olga Bražinová" userId="6f6eedc0-a23c-4f70-9ed4-b08aaff934df" providerId="ADAL" clId="{B7797650-34A5-479A-8E86-CF3568E07DE6}" dt="2026-03-12T13:19:48.414" v="202" actId="20577"/>
          <ac:spMkLst>
            <pc:docMk/>
            <pc:sldMk cId="45264745" sldId="256"/>
            <ac:spMk id="7" creationId="{22BFB9BB-D1C9-2200-4576-00122E6C7ACB}"/>
          </ac:spMkLst>
        </pc:spChg>
        <pc:spChg chg="mod">
          <ac:chgData name="Olga Bražinová" userId="6f6eedc0-a23c-4f70-9ed4-b08aaff934df" providerId="ADAL" clId="{B7797650-34A5-479A-8E86-CF3568E07DE6}" dt="2026-03-12T13:19:43.721" v="194" actId="20577"/>
          <ac:spMkLst>
            <pc:docMk/>
            <pc:sldMk cId="45264745" sldId="256"/>
            <ac:spMk id="9" creationId="{9FC863F8-A335-A6DE-83C6-028177ECE21F}"/>
          </ac:spMkLst>
        </pc:spChg>
        <pc:spChg chg="mod">
          <ac:chgData name="Olga Bražinová" userId="6f6eedc0-a23c-4f70-9ed4-b08aaff934df" providerId="ADAL" clId="{B7797650-34A5-479A-8E86-CF3568E07DE6}" dt="2026-03-12T13:18:49.239" v="132" actId="947"/>
          <ac:spMkLst>
            <pc:docMk/>
            <pc:sldMk cId="45264745" sldId="256"/>
            <ac:spMk id="13" creationId="{9A4AA53F-E6AB-1C4D-B28C-EA71B664D2C0}"/>
          </ac:spMkLst>
        </pc:spChg>
        <pc:picChg chg="add mod">
          <ac:chgData name="Olga Bražinová" userId="6f6eedc0-a23c-4f70-9ed4-b08aaff934df" providerId="ADAL" clId="{B7797650-34A5-479A-8E86-CF3568E07DE6}" dt="2026-03-12T13:16:42.037" v="5" actId="1076"/>
          <ac:picMkLst>
            <pc:docMk/>
            <pc:sldMk cId="45264745" sldId="256"/>
            <ac:picMk id="3" creationId="{FBDB990E-6C9E-1F33-29E7-A8DE710606FD}"/>
          </ac:picMkLst>
        </pc:picChg>
      </pc:sldChg>
      <pc:sldChg chg="addSp delSp modSp mod">
        <pc:chgData name="Olga Bražinová" userId="6f6eedc0-a23c-4f70-9ed4-b08aaff934df" providerId="ADAL" clId="{B7797650-34A5-479A-8E86-CF3568E07DE6}" dt="2026-03-12T13:30:01.001" v="382" actId="20577"/>
        <pc:sldMkLst>
          <pc:docMk/>
          <pc:sldMk cId="2694998245" sldId="257"/>
        </pc:sldMkLst>
        <pc:spChg chg="mod">
          <ac:chgData name="Olga Bražinová" userId="6f6eedc0-a23c-4f70-9ed4-b08aaff934df" providerId="ADAL" clId="{B7797650-34A5-479A-8E86-CF3568E07DE6}" dt="2026-03-12T13:30:01.001" v="382" actId="20577"/>
          <ac:spMkLst>
            <pc:docMk/>
            <pc:sldMk cId="2694998245" sldId="257"/>
            <ac:spMk id="3" creationId="{FD414B82-4696-D103-8154-0B78FDA6D68E}"/>
          </ac:spMkLst>
        </pc:spChg>
        <pc:spChg chg="mod">
          <ac:chgData name="Olga Bražinová" userId="6f6eedc0-a23c-4f70-9ed4-b08aaff934df" providerId="ADAL" clId="{B7797650-34A5-479A-8E86-CF3568E07DE6}" dt="2026-03-12T13:21:55.778" v="266" actId="20577"/>
          <ac:spMkLst>
            <pc:docMk/>
            <pc:sldMk cId="2694998245" sldId="257"/>
            <ac:spMk id="13" creationId="{AB826E83-B707-5CB1-9960-34E881F94B13}"/>
          </ac:spMkLst>
        </pc:spChg>
        <pc:picChg chg="add mod modCrop">
          <ac:chgData name="Olga Bražinová" userId="6f6eedc0-a23c-4f70-9ed4-b08aaff934df" providerId="ADAL" clId="{B7797650-34A5-479A-8E86-CF3568E07DE6}" dt="2026-03-12T13:20:56.924" v="261" actId="732"/>
          <ac:picMkLst>
            <pc:docMk/>
            <pc:sldMk cId="2694998245" sldId="257"/>
            <ac:picMk id="4" creationId="{CDAD48B4-35BF-7226-247D-3F5EF0A2A5FE}"/>
          </ac:picMkLst>
        </pc:picChg>
      </pc:sldChg>
      <pc:sldChg chg="addSp delSp modSp mod">
        <pc:chgData name="Olga Bražinová" userId="6f6eedc0-a23c-4f70-9ed4-b08aaff934df" providerId="ADAL" clId="{B7797650-34A5-479A-8E86-CF3568E07DE6}" dt="2026-03-12T13:25:55.589" v="377" actId="20577"/>
        <pc:sldMkLst>
          <pc:docMk/>
          <pc:sldMk cId="2921728294" sldId="258"/>
        </pc:sldMkLst>
        <pc:spChg chg="mod">
          <ac:chgData name="Olga Bražinová" userId="6f6eedc0-a23c-4f70-9ed4-b08aaff934df" providerId="ADAL" clId="{B7797650-34A5-479A-8E86-CF3568E07DE6}" dt="2026-03-12T13:25:55.589" v="377" actId="20577"/>
          <ac:spMkLst>
            <pc:docMk/>
            <pc:sldMk cId="2921728294" sldId="258"/>
            <ac:spMk id="7" creationId="{D7A4D6E4-479A-7A93-0D5B-D8018C29DC82}"/>
          </ac:spMkLst>
        </pc:spChg>
        <pc:picChg chg="add mod">
          <ac:chgData name="Olga Bražinová" userId="6f6eedc0-a23c-4f70-9ed4-b08aaff934df" providerId="ADAL" clId="{B7797650-34A5-479A-8E86-CF3568E07DE6}" dt="2026-03-12T13:24:54.591" v="329" actId="1076"/>
          <ac:picMkLst>
            <pc:docMk/>
            <pc:sldMk cId="2921728294" sldId="258"/>
            <ac:picMk id="3" creationId="{9FAB482D-C433-CD6A-CC38-E0B71756F480}"/>
          </ac:picMkLst>
        </pc:picChg>
      </pc:sldChg>
      <pc:sldChg chg="addSp delSp modSp mod">
        <pc:chgData name="Olga Bražinová" userId="6f6eedc0-a23c-4f70-9ed4-b08aaff934df" providerId="ADAL" clId="{B7797650-34A5-479A-8E86-CF3568E07DE6}" dt="2026-03-12T13:30:05.106" v="384" actId="20577"/>
        <pc:sldMkLst>
          <pc:docMk/>
          <pc:sldMk cId="199757630" sldId="260"/>
        </pc:sldMkLst>
      </pc:sldChg>
      <pc:sldChg chg="addSp delSp modSp mod">
        <pc:chgData name="Olga Bražinová" userId="6f6eedc0-a23c-4f70-9ed4-b08aaff934df" providerId="ADAL" clId="{B7797650-34A5-479A-8E86-CF3568E07DE6}" dt="2026-03-12T13:30:08.688" v="386" actId="20577"/>
        <pc:sldMkLst>
          <pc:docMk/>
          <pc:sldMk cId="1914342900" sldId="261"/>
        </pc:sldMkLst>
        <pc:spChg chg="mod">
          <ac:chgData name="Olga Bražinová" userId="6f6eedc0-a23c-4f70-9ed4-b08aaff934df" providerId="ADAL" clId="{B7797650-34A5-479A-8E86-CF3568E07DE6}" dt="2026-03-12T13:23:39.591" v="296" actId="20577"/>
          <ac:spMkLst>
            <pc:docMk/>
            <pc:sldMk cId="1914342900" sldId="261"/>
            <ac:spMk id="12" creationId="{8566D32E-B02E-86BF-0700-CCFEAAF59632}"/>
          </ac:spMkLst>
        </pc:spChg>
        <pc:spChg chg="mod">
          <ac:chgData name="Olga Bražinová" userId="6f6eedc0-a23c-4f70-9ed4-b08aaff934df" providerId="ADAL" clId="{B7797650-34A5-479A-8E86-CF3568E07DE6}" dt="2026-03-12T13:22:08.013" v="272"/>
          <ac:spMkLst>
            <pc:docMk/>
            <pc:sldMk cId="1914342900" sldId="261"/>
            <ac:spMk id="13" creationId="{CD0D722B-797C-DB8C-D4AE-4E78CCB584AE}"/>
          </ac:spMkLst>
        </pc:spChg>
        <pc:picChg chg="add mod">
          <ac:chgData name="Olga Bražinová" userId="6f6eedc0-a23c-4f70-9ed4-b08aaff934df" providerId="ADAL" clId="{B7797650-34A5-479A-8E86-CF3568E07DE6}" dt="2026-03-12T13:22:36.774" v="277"/>
          <ac:picMkLst>
            <pc:docMk/>
            <pc:sldMk cId="1914342900" sldId="261"/>
            <ac:picMk id="4" creationId="{B030107B-2113-9DC9-2B2F-17C883EF808E}"/>
          </ac:picMkLst>
        </pc:picChg>
      </pc:sldChg>
      <pc:sldChg chg="addSp delSp modSp mod">
        <pc:chgData name="Olga Bražinová" userId="6f6eedc0-a23c-4f70-9ed4-b08aaff934df" providerId="ADAL" clId="{B7797650-34A5-479A-8E86-CF3568E07DE6}" dt="2026-03-12T13:30:11.823" v="388" actId="20577"/>
        <pc:sldMkLst>
          <pc:docMk/>
          <pc:sldMk cId="2750151227" sldId="262"/>
        </pc:sldMkLst>
        <pc:spChg chg="mod">
          <ac:chgData name="Olga Bražinová" userId="6f6eedc0-a23c-4f70-9ed4-b08aaff934df" providerId="ADAL" clId="{B7797650-34A5-479A-8E86-CF3568E07DE6}" dt="2026-03-12T13:24:12.668" v="322" actId="20577"/>
          <ac:spMkLst>
            <pc:docMk/>
            <pc:sldMk cId="2750151227" sldId="262"/>
            <ac:spMk id="12" creationId="{7903177D-949B-2575-DCDB-E34D197E63A7}"/>
          </ac:spMkLst>
        </pc:spChg>
        <pc:spChg chg="mod">
          <ac:chgData name="Olga Bražinová" userId="6f6eedc0-a23c-4f70-9ed4-b08aaff934df" providerId="ADAL" clId="{B7797650-34A5-479A-8E86-CF3568E07DE6}" dt="2026-03-12T13:22:11.371" v="273"/>
          <ac:spMkLst>
            <pc:docMk/>
            <pc:sldMk cId="2750151227" sldId="262"/>
            <ac:spMk id="13" creationId="{562698C6-1002-1D74-4B6A-BCA7DF513B08}"/>
          </ac:spMkLst>
        </pc:spChg>
        <pc:picChg chg="add mod">
          <ac:chgData name="Olga Bražinová" userId="6f6eedc0-a23c-4f70-9ed4-b08aaff934df" providerId="ADAL" clId="{B7797650-34A5-479A-8E86-CF3568E07DE6}" dt="2026-03-12T13:22:40.730" v="279"/>
          <ac:picMkLst>
            <pc:docMk/>
            <pc:sldMk cId="2750151227" sldId="262"/>
            <ac:picMk id="4" creationId="{D59AEA3C-91EB-0B9E-43E8-B327AAE2C3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CE957-B2C9-4D94-94D5-974E05D2877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48BD4-B438-4176-8FAB-787B20BFA7F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075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C48BD4-B438-4176-8FAB-787B20BFA7F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5292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023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863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1408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4518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92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83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23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24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5773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0365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66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4059F0-76C6-4754-92D2-8C313361A1BB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9CF2C8-CA0F-405B-A338-EAF926D33CD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15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me-.surname@cuni.cz" TargetMode="External"/><Relationship Id="rId2" Type="http://schemas.openxmlformats.org/officeDocument/2006/relationships/hyperlink" Target="mailto:jm&#233;no@cuni.cz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://www.cuni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>
            <a:extLst>
              <a:ext uri="{FF2B5EF4-FFF2-40B4-BE49-F238E27FC236}">
                <a16:creationId xmlns:a16="http://schemas.microsoft.com/office/drawing/2014/main" id="{3F4B11AC-D68A-88A6-92F2-6A8847173762}"/>
              </a:ext>
            </a:extLst>
          </p:cNvPr>
          <p:cNvSpPr txBox="1"/>
          <p:nvPr/>
        </p:nvSpPr>
        <p:spPr>
          <a:xfrm>
            <a:off x="716061" y="2616472"/>
            <a:ext cx="9926286" cy="69249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spcBef>
                <a:spcPts val="1371"/>
              </a:spcBef>
            </a:pPr>
            <a:r>
              <a:rPr lang="cs-CZ" sz="4400" b="1" spc="5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</a:t>
            </a:r>
            <a:r>
              <a:rPr lang="cs-CZ" sz="4400" b="1" spc="5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cs-CZ" sz="4400" b="1" spc="5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400" b="1" spc="5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sz="4400" b="1" dirty="0">
              <a:solidFill>
                <a:srgbClr val="0034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22BFB9BB-D1C9-2200-4576-00122E6C7ACB}"/>
              </a:ext>
            </a:extLst>
          </p:cNvPr>
          <p:cNvSpPr txBox="1"/>
          <p:nvPr/>
        </p:nvSpPr>
        <p:spPr>
          <a:xfrm>
            <a:off x="716061" y="3567824"/>
            <a:ext cx="7863017" cy="50718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5"/>
              </a:spcBef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endParaRPr sz="32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bject 3">
            <a:extLst>
              <a:ext uri="{FF2B5EF4-FFF2-40B4-BE49-F238E27FC236}">
                <a16:creationId xmlns:a16="http://schemas.microsoft.com/office/drawing/2014/main" id="{9FC863F8-A335-A6DE-83C6-028177ECE21F}"/>
              </a:ext>
            </a:extLst>
          </p:cNvPr>
          <p:cNvSpPr txBox="1"/>
          <p:nvPr/>
        </p:nvSpPr>
        <p:spPr>
          <a:xfrm>
            <a:off x="716060" y="4179980"/>
            <a:ext cx="7863017" cy="50718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spcBef>
                <a:spcPts val="115"/>
              </a:spcBef>
            </a:pPr>
            <a:r>
              <a:rPr lang="cs-CZ" sz="32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Department / Institute</a:t>
            </a:r>
            <a:endParaRPr sz="32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1A25F457-621B-7749-3FEE-82C80A8A4FC0}"/>
              </a:ext>
            </a:extLst>
          </p:cNvPr>
          <p:cNvSpPr/>
          <p:nvPr/>
        </p:nvSpPr>
        <p:spPr>
          <a:xfrm>
            <a:off x="0" y="0"/>
            <a:ext cx="12192000" cy="1684421"/>
          </a:xfrm>
          <a:prstGeom prst="rect">
            <a:avLst/>
          </a:prstGeom>
          <a:solidFill>
            <a:srgbClr val="0034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9A4AA53F-E6AB-1C4D-B28C-EA71B664D2C0}"/>
              </a:ext>
            </a:extLst>
          </p:cNvPr>
          <p:cNvSpPr txBox="1"/>
          <p:nvPr/>
        </p:nvSpPr>
        <p:spPr>
          <a:xfrm>
            <a:off x="7532377" y="519044"/>
            <a:ext cx="4475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27</a:t>
            </a:r>
            <a:r>
              <a:rPr lang="cs-CZ" b="1" baseline="30000" dirty="0">
                <a:solidFill>
                  <a:schemeClr val="bg1"/>
                </a:solidFill>
              </a:rPr>
              <a:t>th</a:t>
            </a:r>
            <a:r>
              <a:rPr lang="cs-CZ" b="1" dirty="0">
                <a:solidFill>
                  <a:schemeClr val="bg1"/>
                </a:solidFill>
              </a:rPr>
              <a:t> Student Research Conference</a:t>
            </a:r>
          </a:p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5, 2026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D9C7E67F-AA1C-E37E-2303-7FA4E33D2A80}"/>
              </a:ext>
            </a:extLst>
          </p:cNvPr>
          <p:cNvSpPr/>
          <p:nvPr/>
        </p:nvSpPr>
        <p:spPr>
          <a:xfrm>
            <a:off x="0" y="1668326"/>
            <a:ext cx="12192000" cy="45719"/>
          </a:xfrm>
          <a:prstGeom prst="rect">
            <a:avLst/>
          </a:prstGeom>
          <a:solidFill>
            <a:srgbClr val="D32E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FBDB990E-6C9E-1F33-29E7-A8DE710606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5" y="47702"/>
            <a:ext cx="3352734" cy="158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6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2571208F-0BE2-A367-1866-035B84A889B1}"/>
              </a:ext>
            </a:extLst>
          </p:cNvPr>
          <p:cNvSpPr/>
          <p:nvPr/>
        </p:nvSpPr>
        <p:spPr>
          <a:xfrm>
            <a:off x="0" y="6148137"/>
            <a:ext cx="12192000" cy="709863"/>
          </a:xfrm>
          <a:prstGeom prst="rect">
            <a:avLst/>
          </a:prstGeom>
          <a:solidFill>
            <a:srgbClr val="0034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ject 4">
            <a:extLst>
              <a:ext uri="{FF2B5EF4-FFF2-40B4-BE49-F238E27FC236}">
                <a16:creationId xmlns:a16="http://schemas.microsoft.com/office/drawing/2014/main" id="{FD414B82-4696-D103-8154-0B78FDA6D68E}"/>
              </a:ext>
            </a:extLst>
          </p:cNvPr>
          <p:cNvSpPr txBox="1"/>
          <p:nvPr/>
        </p:nvSpPr>
        <p:spPr>
          <a:xfrm>
            <a:off x="716061" y="6337714"/>
            <a:ext cx="9926286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spcBef>
                <a:spcPts val="1371"/>
              </a:spcBef>
            </a:pPr>
            <a:r>
              <a:rPr lang="cs-CZ" sz="1600" dirty="0">
                <a:solidFill>
                  <a:schemeClr val="bg1"/>
                </a:solidFill>
              </a:rPr>
              <a:t>Name of </a:t>
            </a:r>
            <a:r>
              <a:rPr lang="cs-CZ" sz="1600" dirty="0" err="1">
                <a:solidFill>
                  <a:schemeClr val="bg1"/>
                </a:solidFill>
              </a:rPr>
              <a:t>the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 err="1">
                <a:solidFill>
                  <a:schemeClr val="bg1"/>
                </a:solidFill>
              </a:rPr>
              <a:t>project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cs-CZ" sz="1600" dirty="0">
                <a:solidFill>
                  <a:schemeClr val="bg1"/>
                </a:solidFill>
              </a:rPr>
              <a:t>Author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B826E83-B707-5CB1-9960-34E881F94B13}"/>
              </a:ext>
            </a:extLst>
          </p:cNvPr>
          <p:cNvSpPr txBox="1"/>
          <p:nvPr/>
        </p:nvSpPr>
        <p:spPr>
          <a:xfrm>
            <a:off x="716061" y="613610"/>
            <a:ext cx="9288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6CA29E56-D201-87C3-B991-800084661823}"/>
              </a:ext>
            </a:extLst>
          </p:cNvPr>
          <p:cNvSpPr txBox="1"/>
          <p:nvPr/>
        </p:nvSpPr>
        <p:spPr>
          <a:xfrm>
            <a:off x="716061" y="1648326"/>
            <a:ext cx="978810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Lorem ipsum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elit, sed </a:t>
            </a:r>
            <a:r>
              <a:rPr lang="cs-CZ" dirty="0" err="1"/>
              <a:t>diam</a:t>
            </a:r>
            <a:r>
              <a:rPr lang="cs-CZ" dirty="0"/>
              <a:t> </a:t>
            </a:r>
            <a:r>
              <a:rPr lang="cs-CZ" dirty="0" err="1"/>
              <a:t>nonummy</a:t>
            </a:r>
            <a:r>
              <a:rPr lang="cs-CZ" dirty="0"/>
              <a:t> </a:t>
            </a:r>
            <a:r>
              <a:rPr lang="cs-CZ" dirty="0" err="1"/>
              <a:t>nibh</a:t>
            </a:r>
            <a:r>
              <a:rPr lang="cs-CZ" dirty="0"/>
              <a:t> </a:t>
            </a:r>
            <a:r>
              <a:rPr lang="cs-CZ" dirty="0" err="1"/>
              <a:t>euismod</a:t>
            </a:r>
            <a:r>
              <a:rPr lang="cs-CZ" dirty="0"/>
              <a:t>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aliquam</a:t>
            </a:r>
            <a:r>
              <a:rPr lang="cs-CZ" dirty="0"/>
              <a:t> </a:t>
            </a:r>
            <a:r>
              <a:rPr lang="cs-CZ" dirty="0" err="1"/>
              <a:t>erat</a:t>
            </a:r>
            <a:r>
              <a:rPr lang="cs-CZ" dirty="0"/>
              <a:t> </a:t>
            </a:r>
            <a:r>
              <a:rPr lang="cs-CZ" dirty="0" err="1"/>
              <a:t>volutpat</a:t>
            </a:r>
            <a:r>
              <a:rPr lang="cs-CZ" dirty="0"/>
              <a:t>. Ut </a:t>
            </a:r>
            <a:r>
              <a:rPr lang="cs-CZ" dirty="0" err="1"/>
              <a:t>wisi</a:t>
            </a:r>
            <a:r>
              <a:rPr lang="cs-CZ" dirty="0"/>
              <a:t> </a:t>
            </a:r>
            <a:r>
              <a:rPr lang="cs-CZ" dirty="0" err="1"/>
              <a:t>enim</a:t>
            </a:r>
            <a:r>
              <a:rPr lang="cs-CZ" dirty="0"/>
              <a:t> ad minim </a:t>
            </a:r>
            <a:r>
              <a:rPr lang="cs-CZ" dirty="0" err="1"/>
              <a:t>veniam</a:t>
            </a:r>
            <a:r>
              <a:rPr lang="cs-CZ" dirty="0"/>
              <a:t>, </a:t>
            </a:r>
            <a:r>
              <a:rPr lang="cs-CZ" dirty="0" err="1"/>
              <a:t>quis</a:t>
            </a:r>
            <a:r>
              <a:rPr lang="cs-CZ" dirty="0"/>
              <a:t> </a:t>
            </a:r>
            <a:r>
              <a:rPr lang="cs-CZ" dirty="0" err="1"/>
              <a:t>nostrud</a:t>
            </a:r>
            <a:r>
              <a:rPr lang="cs-CZ" dirty="0"/>
              <a:t> </a:t>
            </a:r>
            <a:r>
              <a:rPr lang="cs-CZ" dirty="0" err="1"/>
              <a:t>exerci</a:t>
            </a:r>
            <a:r>
              <a:rPr lang="cs-CZ" dirty="0"/>
              <a:t> </a:t>
            </a:r>
            <a:r>
              <a:rPr lang="cs-CZ" dirty="0" err="1"/>
              <a:t>tation</a:t>
            </a:r>
            <a:r>
              <a:rPr lang="cs-CZ" dirty="0"/>
              <a:t> </a:t>
            </a:r>
            <a:r>
              <a:rPr lang="cs-CZ" dirty="0" err="1"/>
              <a:t>ullamcorper</a:t>
            </a:r>
            <a:r>
              <a:rPr lang="cs-CZ" dirty="0"/>
              <a:t> </a:t>
            </a:r>
            <a:r>
              <a:rPr lang="cs-CZ" dirty="0" err="1"/>
              <a:t>suscipit</a:t>
            </a:r>
            <a:r>
              <a:rPr lang="cs-CZ" dirty="0"/>
              <a:t> </a:t>
            </a:r>
            <a:r>
              <a:rPr lang="cs-CZ" dirty="0" err="1"/>
              <a:t>lobortis</a:t>
            </a:r>
            <a:r>
              <a:rPr lang="cs-CZ" dirty="0"/>
              <a:t> </a:t>
            </a:r>
            <a:r>
              <a:rPr lang="cs-CZ" dirty="0" err="1"/>
              <a:t>nisl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aliquip</a:t>
            </a:r>
            <a:r>
              <a:rPr lang="cs-CZ" dirty="0"/>
              <a:t> ex </a:t>
            </a:r>
            <a:r>
              <a:rPr lang="cs-CZ" dirty="0" err="1"/>
              <a:t>ea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. </a:t>
            </a:r>
            <a:r>
              <a:rPr lang="cs-CZ" dirty="0" err="1"/>
              <a:t>Duis</a:t>
            </a:r>
            <a:r>
              <a:rPr lang="cs-CZ" dirty="0"/>
              <a:t> autem vel </a:t>
            </a:r>
            <a:r>
              <a:rPr lang="cs-CZ" dirty="0" err="1"/>
              <a:t>eum</a:t>
            </a:r>
            <a:r>
              <a:rPr lang="cs-CZ" dirty="0"/>
              <a:t> </a:t>
            </a:r>
            <a:r>
              <a:rPr lang="cs-CZ" dirty="0" err="1"/>
              <a:t>iriure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in </a:t>
            </a:r>
            <a:r>
              <a:rPr lang="cs-CZ" dirty="0" err="1"/>
              <a:t>hendrerit</a:t>
            </a:r>
            <a:r>
              <a:rPr lang="cs-CZ" dirty="0"/>
              <a:t> in </a:t>
            </a:r>
            <a:r>
              <a:rPr lang="cs-CZ" dirty="0" err="1"/>
              <a:t>vulputate</a:t>
            </a:r>
            <a:r>
              <a:rPr lang="cs-CZ" dirty="0"/>
              <a:t> </a:t>
            </a:r>
            <a:r>
              <a:rPr lang="cs-CZ" dirty="0" err="1"/>
              <a:t>velit</a:t>
            </a:r>
            <a:r>
              <a:rPr lang="cs-CZ" dirty="0"/>
              <a:t> </a:t>
            </a:r>
            <a:r>
              <a:rPr lang="cs-CZ" dirty="0" err="1"/>
              <a:t>esse</a:t>
            </a:r>
            <a:r>
              <a:rPr lang="cs-CZ" dirty="0"/>
              <a:t> </a:t>
            </a:r>
            <a:r>
              <a:rPr lang="cs-CZ" dirty="0" err="1"/>
              <a:t>molestie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, vel </a:t>
            </a:r>
            <a:r>
              <a:rPr lang="cs-CZ" dirty="0" err="1"/>
              <a:t>illum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feugiat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vero </a:t>
            </a:r>
            <a:r>
              <a:rPr lang="cs-CZ" dirty="0" err="1"/>
              <a:t>eros</a:t>
            </a:r>
            <a:r>
              <a:rPr lang="cs-CZ" dirty="0"/>
              <a:t> et </a:t>
            </a:r>
            <a:r>
              <a:rPr lang="cs-CZ" dirty="0" err="1"/>
              <a:t>accumsan</a:t>
            </a:r>
            <a:r>
              <a:rPr lang="cs-CZ" dirty="0"/>
              <a:t> et </a:t>
            </a:r>
            <a:r>
              <a:rPr lang="cs-CZ" dirty="0" err="1"/>
              <a:t>iusto</a:t>
            </a:r>
            <a:r>
              <a:rPr lang="cs-CZ" dirty="0"/>
              <a:t> </a:t>
            </a:r>
            <a:r>
              <a:rPr lang="cs-CZ" dirty="0" err="1"/>
              <a:t>odio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qui </a:t>
            </a:r>
            <a:r>
              <a:rPr lang="cs-CZ" dirty="0" err="1"/>
              <a:t>blandit</a:t>
            </a:r>
            <a:r>
              <a:rPr lang="cs-CZ" dirty="0"/>
              <a:t> </a:t>
            </a:r>
            <a:r>
              <a:rPr lang="cs-CZ" dirty="0" err="1"/>
              <a:t>praesent</a:t>
            </a:r>
            <a:r>
              <a:rPr lang="cs-CZ" dirty="0"/>
              <a:t> </a:t>
            </a:r>
            <a:r>
              <a:rPr lang="cs-CZ" dirty="0" err="1"/>
              <a:t>luptatum</a:t>
            </a:r>
            <a:r>
              <a:rPr lang="cs-CZ" dirty="0"/>
              <a:t> </a:t>
            </a:r>
            <a:r>
              <a:rPr lang="cs-CZ" dirty="0" err="1"/>
              <a:t>zzril</a:t>
            </a:r>
            <a:r>
              <a:rPr lang="cs-CZ" dirty="0"/>
              <a:t> </a:t>
            </a:r>
            <a:r>
              <a:rPr lang="cs-CZ" dirty="0" err="1"/>
              <a:t>delenit</a:t>
            </a:r>
            <a:r>
              <a:rPr lang="cs-CZ" dirty="0"/>
              <a:t> </a:t>
            </a:r>
            <a:r>
              <a:rPr lang="cs-CZ" dirty="0" err="1"/>
              <a:t>augue</a:t>
            </a:r>
            <a:r>
              <a:rPr lang="cs-CZ" dirty="0"/>
              <a:t> </a:t>
            </a:r>
            <a:r>
              <a:rPr lang="cs-CZ" dirty="0" err="1"/>
              <a:t>duis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te</a:t>
            </a:r>
            <a:r>
              <a:rPr lang="cs-CZ" dirty="0"/>
              <a:t> </a:t>
            </a:r>
            <a:r>
              <a:rPr lang="cs-CZ" dirty="0" err="1"/>
              <a:t>feugait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</a:t>
            </a:r>
            <a:r>
              <a:rPr lang="cs-CZ" dirty="0"/>
              <a:t>.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D56B8A8F-E66B-71AA-2767-AFC04F92A79E}"/>
              </a:ext>
            </a:extLst>
          </p:cNvPr>
          <p:cNvSpPr/>
          <p:nvPr/>
        </p:nvSpPr>
        <p:spPr>
          <a:xfrm>
            <a:off x="0" y="6125277"/>
            <a:ext cx="12192000" cy="45719"/>
          </a:xfrm>
          <a:prstGeom prst="rect">
            <a:avLst/>
          </a:prstGeom>
          <a:solidFill>
            <a:srgbClr val="D32E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DAD48B4-35BF-7226-247D-3F5EF0A2A5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1" b="11703"/>
          <a:stretch>
            <a:fillRect/>
          </a:stretch>
        </p:blipFill>
        <p:spPr>
          <a:xfrm>
            <a:off x="9610399" y="6193855"/>
            <a:ext cx="1865540" cy="66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9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DC8786-484D-5E15-EA39-9E5828089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061" y="1551305"/>
            <a:ext cx="10515600" cy="4351338"/>
          </a:xfrm>
        </p:spPr>
        <p:txBody>
          <a:bodyPr/>
          <a:lstStyle/>
          <a:p>
            <a:endParaRPr lang="en-US" noProof="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16AE910-35A0-E41C-E5A5-05FA00B49151}"/>
              </a:ext>
            </a:extLst>
          </p:cNvPr>
          <p:cNvSpPr txBox="1"/>
          <p:nvPr/>
        </p:nvSpPr>
        <p:spPr>
          <a:xfrm>
            <a:off x="716061" y="613610"/>
            <a:ext cx="9288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noProof="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5877757-C97D-1695-B41A-B8973BB98760}"/>
              </a:ext>
            </a:extLst>
          </p:cNvPr>
          <p:cNvSpPr/>
          <p:nvPr/>
        </p:nvSpPr>
        <p:spPr>
          <a:xfrm>
            <a:off x="0" y="6148137"/>
            <a:ext cx="12192000" cy="709863"/>
          </a:xfrm>
          <a:prstGeom prst="rect">
            <a:avLst/>
          </a:prstGeom>
          <a:solidFill>
            <a:srgbClr val="0034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7DC9E8E6-6847-33E6-7F60-4ECAD35EC146}"/>
              </a:ext>
            </a:extLst>
          </p:cNvPr>
          <p:cNvSpPr/>
          <p:nvPr/>
        </p:nvSpPr>
        <p:spPr>
          <a:xfrm>
            <a:off x="0" y="6125277"/>
            <a:ext cx="12192000" cy="45719"/>
          </a:xfrm>
          <a:prstGeom prst="rect">
            <a:avLst/>
          </a:prstGeom>
          <a:solidFill>
            <a:srgbClr val="D32E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0A7CEE0F-6AFB-1BC4-8E88-D6F033AD0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1" b="11703"/>
          <a:stretch>
            <a:fillRect/>
          </a:stretch>
        </p:blipFill>
        <p:spPr>
          <a:xfrm>
            <a:off x="9610399" y="6193855"/>
            <a:ext cx="1865540" cy="664146"/>
          </a:xfrm>
          <a:prstGeom prst="rect">
            <a:avLst/>
          </a:prstGeom>
        </p:spPr>
      </p:pic>
      <p:sp>
        <p:nvSpPr>
          <p:cNvPr id="9" name="object 4">
            <a:extLst>
              <a:ext uri="{FF2B5EF4-FFF2-40B4-BE49-F238E27FC236}">
                <a16:creationId xmlns:a16="http://schemas.microsoft.com/office/drawing/2014/main" id="{1255D312-BEC2-AE92-A670-93BBE3565617}"/>
              </a:ext>
            </a:extLst>
          </p:cNvPr>
          <p:cNvSpPr txBox="1"/>
          <p:nvPr/>
        </p:nvSpPr>
        <p:spPr>
          <a:xfrm>
            <a:off x="716061" y="6337714"/>
            <a:ext cx="9926286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spcBef>
                <a:spcPts val="1371"/>
              </a:spcBef>
            </a:pPr>
            <a:r>
              <a:rPr lang="en-US" sz="1600" noProof="0" dirty="0">
                <a:solidFill>
                  <a:schemeClr val="bg1"/>
                </a:solidFill>
              </a:rPr>
              <a:t>Name of the </a:t>
            </a:r>
            <a:r>
              <a:rPr lang="cs-CZ" sz="1600" noProof="0" dirty="0">
                <a:solidFill>
                  <a:schemeClr val="bg1"/>
                </a:solidFill>
              </a:rPr>
              <a:t>p</a:t>
            </a:r>
            <a:r>
              <a:rPr lang="en-US" sz="1600" noProof="0" dirty="0" err="1">
                <a:solidFill>
                  <a:schemeClr val="bg1"/>
                </a:solidFill>
              </a:rPr>
              <a:t>roject</a:t>
            </a:r>
            <a:r>
              <a:rPr lang="en-US" sz="1600" noProof="0" dirty="0">
                <a:solidFill>
                  <a:schemeClr val="bg1"/>
                </a:solidFill>
              </a:rPr>
              <a:t> </a:t>
            </a:r>
            <a:r>
              <a:rPr lang="en-US" sz="1600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en-US" sz="1600" noProof="0" dirty="0">
                <a:solidFill>
                  <a:schemeClr val="bg1"/>
                </a:solidFill>
              </a:rPr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73141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7951C-33EC-D250-519C-0664C86F2E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>
            <a:extLst>
              <a:ext uri="{FF2B5EF4-FFF2-40B4-BE49-F238E27FC236}">
                <a16:creationId xmlns:a16="http://schemas.microsoft.com/office/drawing/2014/main" id="{14D9088A-3072-2824-B2B0-F73326B8A869}"/>
              </a:ext>
            </a:extLst>
          </p:cNvPr>
          <p:cNvSpPr/>
          <p:nvPr/>
        </p:nvSpPr>
        <p:spPr>
          <a:xfrm>
            <a:off x="0" y="6148137"/>
            <a:ext cx="12192000" cy="709863"/>
          </a:xfrm>
          <a:prstGeom prst="rect">
            <a:avLst/>
          </a:prstGeom>
          <a:solidFill>
            <a:srgbClr val="0034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CD0D722B-797C-DB8C-D4AE-4E78CCB584AE}"/>
              </a:ext>
            </a:extLst>
          </p:cNvPr>
          <p:cNvSpPr txBox="1"/>
          <p:nvPr/>
        </p:nvSpPr>
        <p:spPr>
          <a:xfrm>
            <a:off x="716061" y="447934"/>
            <a:ext cx="9288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F92FAA7B-387C-8886-1DFA-218BD9E4A0F3}"/>
              </a:ext>
            </a:extLst>
          </p:cNvPr>
          <p:cNvSpPr/>
          <p:nvPr/>
        </p:nvSpPr>
        <p:spPr>
          <a:xfrm>
            <a:off x="0" y="6125277"/>
            <a:ext cx="12192000" cy="45719"/>
          </a:xfrm>
          <a:prstGeom prst="rect">
            <a:avLst/>
          </a:prstGeom>
          <a:solidFill>
            <a:srgbClr val="D32E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14D90BC-A54F-6D76-1E41-933628866065}"/>
              </a:ext>
            </a:extLst>
          </p:cNvPr>
          <p:cNvSpPr txBox="1"/>
          <p:nvPr/>
        </p:nvSpPr>
        <p:spPr>
          <a:xfrm>
            <a:off x="716062" y="1391151"/>
            <a:ext cx="52751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Lorem ipsum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elit, sed </a:t>
            </a:r>
            <a:r>
              <a:rPr lang="cs-CZ" dirty="0" err="1"/>
              <a:t>diam</a:t>
            </a:r>
            <a:r>
              <a:rPr lang="cs-CZ" dirty="0"/>
              <a:t> </a:t>
            </a:r>
            <a:r>
              <a:rPr lang="cs-CZ" dirty="0" err="1"/>
              <a:t>nonummy</a:t>
            </a:r>
            <a:r>
              <a:rPr lang="cs-CZ" dirty="0"/>
              <a:t> </a:t>
            </a:r>
            <a:r>
              <a:rPr lang="cs-CZ" dirty="0" err="1"/>
              <a:t>nibh</a:t>
            </a:r>
            <a:r>
              <a:rPr lang="cs-CZ" dirty="0"/>
              <a:t> </a:t>
            </a:r>
            <a:r>
              <a:rPr lang="cs-CZ" dirty="0" err="1"/>
              <a:t>euismod</a:t>
            </a:r>
            <a:r>
              <a:rPr lang="cs-CZ" dirty="0"/>
              <a:t>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aliquam</a:t>
            </a:r>
            <a:r>
              <a:rPr lang="cs-CZ" dirty="0"/>
              <a:t> </a:t>
            </a:r>
            <a:r>
              <a:rPr lang="cs-CZ" dirty="0" err="1"/>
              <a:t>erat</a:t>
            </a:r>
            <a:r>
              <a:rPr lang="cs-CZ" dirty="0"/>
              <a:t> </a:t>
            </a:r>
            <a:r>
              <a:rPr lang="cs-CZ" dirty="0" err="1"/>
              <a:t>volutpat</a:t>
            </a:r>
            <a:r>
              <a:rPr lang="cs-CZ" dirty="0"/>
              <a:t>. Ut </a:t>
            </a:r>
            <a:r>
              <a:rPr lang="cs-CZ" dirty="0" err="1"/>
              <a:t>wisi</a:t>
            </a:r>
            <a:r>
              <a:rPr lang="cs-CZ" dirty="0"/>
              <a:t> </a:t>
            </a:r>
            <a:r>
              <a:rPr lang="cs-CZ" dirty="0" err="1"/>
              <a:t>enim</a:t>
            </a:r>
            <a:r>
              <a:rPr lang="cs-CZ" dirty="0"/>
              <a:t> ad minim </a:t>
            </a:r>
            <a:r>
              <a:rPr lang="cs-CZ" dirty="0" err="1"/>
              <a:t>veniam</a:t>
            </a:r>
            <a:r>
              <a:rPr lang="cs-CZ" dirty="0"/>
              <a:t>, </a:t>
            </a:r>
            <a:r>
              <a:rPr lang="cs-CZ" dirty="0" err="1"/>
              <a:t>quis</a:t>
            </a:r>
            <a:r>
              <a:rPr lang="cs-CZ" dirty="0"/>
              <a:t> </a:t>
            </a:r>
            <a:r>
              <a:rPr lang="cs-CZ" dirty="0" err="1"/>
              <a:t>nostrud</a:t>
            </a:r>
            <a:r>
              <a:rPr lang="cs-CZ" dirty="0"/>
              <a:t> </a:t>
            </a:r>
            <a:r>
              <a:rPr lang="cs-CZ" dirty="0" err="1"/>
              <a:t>exerci</a:t>
            </a:r>
            <a:r>
              <a:rPr lang="cs-CZ" dirty="0"/>
              <a:t> </a:t>
            </a:r>
            <a:r>
              <a:rPr lang="cs-CZ" dirty="0" err="1"/>
              <a:t>tation</a:t>
            </a:r>
            <a:r>
              <a:rPr lang="cs-CZ" dirty="0"/>
              <a:t> </a:t>
            </a:r>
            <a:r>
              <a:rPr lang="cs-CZ" dirty="0" err="1"/>
              <a:t>ullamcorper</a:t>
            </a:r>
            <a:r>
              <a:rPr lang="cs-CZ" dirty="0"/>
              <a:t> </a:t>
            </a:r>
            <a:r>
              <a:rPr lang="cs-CZ" dirty="0" err="1"/>
              <a:t>suscipit</a:t>
            </a:r>
            <a:r>
              <a:rPr lang="cs-CZ" dirty="0"/>
              <a:t> </a:t>
            </a:r>
            <a:r>
              <a:rPr lang="cs-CZ" dirty="0" err="1"/>
              <a:t>lobortis</a:t>
            </a:r>
            <a:r>
              <a:rPr lang="cs-CZ" dirty="0"/>
              <a:t> </a:t>
            </a:r>
            <a:r>
              <a:rPr lang="cs-CZ" dirty="0" err="1"/>
              <a:t>nisl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aliquip</a:t>
            </a:r>
            <a:r>
              <a:rPr lang="cs-CZ" dirty="0"/>
              <a:t> ex </a:t>
            </a:r>
            <a:r>
              <a:rPr lang="cs-CZ" dirty="0" err="1"/>
              <a:t>ea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. </a:t>
            </a:r>
            <a:r>
              <a:rPr lang="cs-CZ" dirty="0" err="1"/>
              <a:t>Duis</a:t>
            </a:r>
            <a:r>
              <a:rPr lang="cs-CZ" dirty="0"/>
              <a:t> autem vel </a:t>
            </a:r>
            <a:r>
              <a:rPr lang="cs-CZ" dirty="0" err="1"/>
              <a:t>eum</a:t>
            </a:r>
            <a:r>
              <a:rPr lang="cs-CZ" dirty="0"/>
              <a:t> </a:t>
            </a:r>
            <a:r>
              <a:rPr lang="cs-CZ" dirty="0" err="1"/>
              <a:t>iriure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in </a:t>
            </a:r>
            <a:r>
              <a:rPr lang="cs-CZ" dirty="0" err="1"/>
              <a:t>hendrerit</a:t>
            </a:r>
            <a:r>
              <a:rPr lang="cs-CZ" dirty="0"/>
              <a:t> in </a:t>
            </a:r>
            <a:r>
              <a:rPr lang="cs-CZ" dirty="0" err="1"/>
              <a:t>vulputate</a:t>
            </a:r>
            <a:r>
              <a:rPr lang="cs-CZ" dirty="0"/>
              <a:t> </a:t>
            </a:r>
            <a:r>
              <a:rPr lang="cs-CZ" dirty="0" err="1"/>
              <a:t>velit</a:t>
            </a:r>
            <a:r>
              <a:rPr lang="cs-CZ" dirty="0"/>
              <a:t> </a:t>
            </a:r>
            <a:r>
              <a:rPr lang="cs-CZ" dirty="0" err="1"/>
              <a:t>esse</a:t>
            </a:r>
            <a:r>
              <a:rPr lang="cs-CZ" dirty="0"/>
              <a:t> </a:t>
            </a:r>
            <a:r>
              <a:rPr lang="cs-CZ" dirty="0" err="1"/>
              <a:t>molestie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, vel </a:t>
            </a:r>
            <a:r>
              <a:rPr lang="cs-CZ" dirty="0" err="1"/>
              <a:t>illum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feugiat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vero </a:t>
            </a:r>
            <a:r>
              <a:rPr lang="cs-CZ" dirty="0" err="1"/>
              <a:t>eros</a:t>
            </a:r>
            <a:r>
              <a:rPr lang="cs-CZ" dirty="0"/>
              <a:t> et </a:t>
            </a:r>
            <a:r>
              <a:rPr lang="cs-CZ" dirty="0" err="1"/>
              <a:t>accumsan</a:t>
            </a:r>
            <a:r>
              <a:rPr lang="cs-CZ" dirty="0"/>
              <a:t> et </a:t>
            </a:r>
            <a:r>
              <a:rPr lang="cs-CZ" dirty="0" err="1"/>
              <a:t>iusto</a:t>
            </a:r>
            <a:r>
              <a:rPr lang="cs-CZ" dirty="0"/>
              <a:t> </a:t>
            </a:r>
            <a:r>
              <a:rPr lang="cs-CZ" dirty="0" err="1"/>
              <a:t>odio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qui </a:t>
            </a:r>
            <a:r>
              <a:rPr lang="cs-CZ" dirty="0" err="1"/>
              <a:t>blandit</a:t>
            </a:r>
            <a:r>
              <a:rPr lang="cs-CZ" dirty="0"/>
              <a:t> </a:t>
            </a:r>
            <a:r>
              <a:rPr lang="cs-CZ" dirty="0" err="1"/>
              <a:t>praesent</a:t>
            </a:r>
            <a:r>
              <a:rPr lang="cs-CZ" dirty="0"/>
              <a:t> </a:t>
            </a:r>
            <a:r>
              <a:rPr lang="cs-CZ" dirty="0" err="1"/>
              <a:t>luptatum</a:t>
            </a:r>
            <a:r>
              <a:rPr lang="cs-CZ" dirty="0"/>
              <a:t> </a:t>
            </a:r>
            <a:r>
              <a:rPr lang="cs-CZ" dirty="0" err="1"/>
              <a:t>zzril</a:t>
            </a:r>
            <a:r>
              <a:rPr lang="cs-CZ" dirty="0"/>
              <a:t> </a:t>
            </a:r>
            <a:r>
              <a:rPr lang="cs-CZ" dirty="0" err="1"/>
              <a:t>delenit</a:t>
            </a:r>
            <a:r>
              <a:rPr lang="cs-CZ" dirty="0"/>
              <a:t> </a:t>
            </a:r>
            <a:r>
              <a:rPr lang="cs-CZ" dirty="0" err="1"/>
              <a:t>augue</a:t>
            </a:r>
            <a:r>
              <a:rPr lang="cs-CZ" dirty="0"/>
              <a:t> </a:t>
            </a:r>
            <a:r>
              <a:rPr lang="cs-CZ" dirty="0" err="1"/>
              <a:t>duis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te</a:t>
            </a:r>
            <a:r>
              <a:rPr lang="cs-CZ" dirty="0"/>
              <a:t> </a:t>
            </a:r>
            <a:r>
              <a:rPr lang="cs-CZ" dirty="0" err="1"/>
              <a:t>feugait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</a:t>
            </a:r>
            <a:r>
              <a:rPr lang="cs-CZ" dirty="0"/>
              <a:t>.</a:t>
            </a:r>
          </a:p>
        </p:txBody>
      </p:sp>
      <p:pic>
        <p:nvPicPr>
          <p:cNvPr id="11" name="Obrázek 10" descr="Příčný řez stonkem rostliny pod mikroskopem">
            <a:extLst>
              <a:ext uri="{FF2B5EF4-FFF2-40B4-BE49-F238E27FC236}">
                <a16:creationId xmlns:a16="http://schemas.microsoft.com/office/drawing/2014/main" id="{488A66B1-730C-02A2-8AE7-CABE91DBEF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438" y="1450407"/>
            <a:ext cx="5036825" cy="3357064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8566D32E-B02E-86BF-0700-CCFEAAF59632}"/>
              </a:ext>
            </a:extLst>
          </p:cNvPr>
          <p:cNvSpPr txBox="1"/>
          <p:nvPr/>
        </p:nvSpPr>
        <p:spPr>
          <a:xfrm>
            <a:off x="6345438" y="4953000"/>
            <a:ext cx="5036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Image description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030107B-2113-9DC9-2B2F-17C883EF80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1" b="11703"/>
          <a:stretch>
            <a:fillRect/>
          </a:stretch>
        </p:blipFill>
        <p:spPr>
          <a:xfrm>
            <a:off x="9610399" y="6193855"/>
            <a:ext cx="1865540" cy="664146"/>
          </a:xfrm>
          <a:prstGeom prst="rect">
            <a:avLst/>
          </a:prstGeom>
        </p:spPr>
      </p:pic>
      <p:sp>
        <p:nvSpPr>
          <p:cNvPr id="5" name="object 4">
            <a:extLst>
              <a:ext uri="{FF2B5EF4-FFF2-40B4-BE49-F238E27FC236}">
                <a16:creationId xmlns:a16="http://schemas.microsoft.com/office/drawing/2014/main" id="{EB1C0558-AA7E-A0AF-4F9C-928ECB279B12}"/>
              </a:ext>
            </a:extLst>
          </p:cNvPr>
          <p:cNvSpPr txBox="1"/>
          <p:nvPr/>
        </p:nvSpPr>
        <p:spPr>
          <a:xfrm>
            <a:off x="716061" y="6337714"/>
            <a:ext cx="9926286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spcBef>
                <a:spcPts val="1371"/>
              </a:spcBef>
            </a:pPr>
            <a:r>
              <a:rPr lang="cs-CZ" sz="1600" dirty="0">
                <a:solidFill>
                  <a:schemeClr val="bg1"/>
                </a:solidFill>
              </a:rPr>
              <a:t>Name of </a:t>
            </a:r>
            <a:r>
              <a:rPr lang="cs-CZ" sz="1600" dirty="0" err="1">
                <a:solidFill>
                  <a:schemeClr val="bg1"/>
                </a:solidFill>
              </a:rPr>
              <a:t>the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 err="1">
                <a:solidFill>
                  <a:schemeClr val="bg1"/>
                </a:solidFill>
              </a:rPr>
              <a:t>project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cs-CZ" sz="1600" dirty="0">
                <a:solidFill>
                  <a:schemeClr val="bg1"/>
                </a:solidFill>
              </a:rPr>
              <a:t>Author</a:t>
            </a:r>
            <a:endParaRPr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342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B7A6A-BD78-931A-4D6F-14091182D3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ázek 10" descr="Příčný řez stonkem rostliny pod mikroskopem">
            <a:extLst>
              <a:ext uri="{FF2B5EF4-FFF2-40B4-BE49-F238E27FC236}">
                <a16:creationId xmlns:a16="http://schemas.microsoft.com/office/drawing/2014/main" id="{B516C85B-3505-FBB0-5239-B757F42BE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16" r="2009"/>
          <a:stretch>
            <a:fillRect/>
          </a:stretch>
        </p:blipFill>
        <p:spPr>
          <a:xfrm>
            <a:off x="6419850" y="0"/>
            <a:ext cx="5772150" cy="6148137"/>
          </a:xfrm>
          <a:prstGeom prst="rect">
            <a:avLst/>
          </a:prstGeom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A180E3D3-1DD8-3446-3B77-791C8EC59EF2}"/>
              </a:ext>
            </a:extLst>
          </p:cNvPr>
          <p:cNvSpPr/>
          <p:nvPr/>
        </p:nvSpPr>
        <p:spPr>
          <a:xfrm>
            <a:off x="0" y="6148137"/>
            <a:ext cx="12192000" cy="709863"/>
          </a:xfrm>
          <a:prstGeom prst="rect">
            <a:avLst/>
          </a:prstGeom>
          <a:solidFill>
            <a:srgbClr val="0034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62698C6-1002-1D74-4B6A-BCA7DF513B08}"/>
              </a:ext>
            </a:extLst>
          </p:cNvPr>
          <p:cNvSpPr txBox="1"/>
          <p:nvPr/>
        </p:nvSpPr>
        <p:spPr>
          <a:xfrm>
            <a:off x="716061" y="447934"/>
            <a:ext cx="92883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FF6B414B-2CC5-EDA9-50CB-C7826B712C94}"/>
              </a:ext>
            </a:extLst>
          </p:cNvPr>
          <p:cNvSpPr/>
          <p:nvPr/>
        </p:nvSpPr>
        <p:spPr>
          <a:xfrm>
            <a:off x="0" y="6125277"/>
            <a:ext cx="12192000" cy="45719"/>
          </a:xfrm>
          <a:prstGeom prst="rect">
            <a:avLst/>
          </a:prstGeom>
          <a:solidFill>
            <a:srgbClr val="D32E3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D8B0933-3568-4384-CAF8-E95A80C44FD8}"/>
              </a:ext>
            </a:extLst>
          </p:cNvPr>
          <p:cNvSpPr txBox="1"/>
          <p:nvPr/>
        </p:nvSpPr>
        <p:spPr>
          <a:xfrm>
            <a:off x="716062" y="1391151"/>
            <a:ext cx="52751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Lorem ipsum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elit, sed </a:t>
            </a:r>
            <a:r>
              <a:rPr lang="cs-CZ" dirty="0" err="1"/>
              <a:t>diam</a:t>
            </a:r>
            <a:r>
              <a:rPr lang="cs-CZ" dirty="0"/>
              <a:t> </a:t>
            </a:r>
            <a:r>
              <a:rPr lang="cs-CZ" dirty="0" err="1"/>
              <a:t>nonummy</a:t>
            </a:r>
            <a:r>
              <a:rPr lang="cs-CZ" dirty="0"/>
              <a:t> </a:t>
            </a:r>
            <a:r>
              <a:rPr lang="cs-CZ" dirty="0" err="1"/>
              <a:t>nibh</a:t>
            </a:r>
            <a:r>
              <a:rPr lang="cs-CZ" dirty="0"/>
              <a:t> </a:t>
            </a:r>
            <a:r>
              <a:rPr lang="cs-CZ" dirty="0" err="1"/>
              <a:t>euismod</a:t>
            </a:r>
            <a:r>
              <a:rPr lang="cs-CZ" dirty="0"/>
              <a:t> </a:t>
            </a:r>
            <a:r>
              <a:rPr lang="cs-CZ" dirty="0" err="1"/>
              <a:t>tincidunt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laoreet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aliquam</a:t>
            </a:r>
            <a:r>
              <a:rPr lang="cs-CZ" dirty="0"/>
              <a:t> </a:t>
            </a:r>
            <a:r>
              <a:rPr lang="cs-CZ" dirty="0" err="1"/>
              <a:t>erat</a:t>
            </a:r>
            <a:r>
              <a:rPr lang="cs-CZ" dirty="0"/>
              <a:t> </a:t>
            </a:r>
            <a:r>
              <a:rPr lang="cs-CZ" dirty="0" err="1"/>
              <a:t>volutpat</a:t>
            </a:r>
            <a:r>
              <a:rPr lang="cs-CZ" dirty="0"/>
              <a:t>. Ut </a:t>
            </a:r>
            <a:r>
              <a:rPr lang="cs-CZ" dirty="0" err="1"/>
              <a:t>wisi</a:t>
            </a:r>
            <a:r>
              <a:rPr lang="cs-CZ" dirty="0"/>
              <a:t> </a:t>
            </a:r>
            <a:r>
              <a:rPr lang="cs-CZ" dirty="0" err="1"/>
              <a:t>enim</a:t>
            </a:r>
            <a:r>
              <a:rPr lang="cs-CZ" dirty="0"/>
              <a:t> ad minim </a:t>
            </a:r>
            <a:r>
              <a:rPr lang="cs-CZ" dirty="0" err="1"/>
              <a:t>veniam</a:t>
            </a:r>
            <a:r>
              <a:rPr lang="cs-CZ" dirty="0"/>
              <a:t>, </a:t>
            </a:r>
            <a:r>
              <a:rPr lang="cs-CZ" dirty="0" err="1"/>
              <a:t>quis</a:t>
            </a:r>
            <a:r>
              <a:rPr lang="cs-CZ" dirty="0"/>
              <a:t> </a:t>
            </a:r>
            <a:r>
              <a:rPr lang="cs-CZ" dirty="0" err="1"/>
              <a:t>nostrud</a:t>
            </a:r>
            <a:r>
              <a:rPr lang="cs-CZ" dirty="0"/>
              <a:t> </a:t>
            </a:r>
            <a:r>
              <a:rPr lang="cs-CZ" dirty="0" err="1"/>
              <a:t>exerci</a:t>
            </a:r>
            <a:r>
              <a:rPr lang="cs-CZ" dirty="0"/>
              <a:t> </a:t>
            </a:r>
            <a:r>
              <a:rPr lang="cs-CZ" dirty="0" err="1"/>
              <a:t>tation</a:t>
            </a:r>
            <a:r>
              <a:rPr lang="cs-CZ" dirty="0"/>
              <a:t> </a:t>
            </a:r>
            <a:r>
              <a:rPr lang="cs-CZ" dirty="0" err="1"/>
              <a:t>ullamcorper</a:t>
            </a:r>
            <a:r>
              <a:rPr lang="cs-CZ" dirty="0"/>
              <a:t> </a:t>
            </a:r>
            <a:r>
              <a:rPr lang="cs-CZ" dirty="0" err="1"/>
              <a:t>suscipit</a:t>
            </a:r>
            <a:r>
              <a:rPr lang="cs-CZ" dirty="0"/>
              <a:t> </a:t>
            </a:r>
            <a:r>
              <a:rPr lang="cs-CZ" dirty="0" err="1"/>
              <a:t>lobortis</a:t>
            </a:r>
            <a:r>
              <a:rPr lang="cs-CZ" dirty="0"/>
              <a:t> </a:t>
            </a:r>
            <a:r>
              <a:rPr lang="cs-CZ" dirty="0" err="1"/>
              <a:t>nisl</a:t>
            </a:r>
            <a:r>
              <a:rPr lang="cs-CZ" dirty="0"/>
              <a:t> </a:t>
            </a:r>
            <a:r>
              <a:rPr lang="cs-CZ" dirty="0" err="1"/>
              <a:t>ut</a:t>
            </a:r>
            <a:r>
              <a:rPr lang="cs-CZ" dirty="0"/>
              <a:t> </a:t>
            </a:r>
            <a:r>
              <a:rPr lang="cs-CZ" dirty="0" err="1"/>
              <a:t>aliquip</a:t>
            </a:r>
            <a:r>
              <a:rPr lang="cs-CZ" dirty="0"/>
              <a:t> ex </a:t>
            </a:r>
            <a:r>
              <a:rPr lang="cs-CZ" dirty="0" err="1"/>
              <a:t>ea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. </a:t>
            </a:r>
            <a:r>
              <a:rPr lang="cs-CZ" dirty="0" err="1"/>
              <a:t>Duis</a:t>
            </a:r>
            <a:r>
              <a:rPr lang="cs-CZ" dirty="0"/>
              <a:t> autem vel </a:t>
            </a:r>
            <a:r>
              <a:rPr lang="cs-CZ" dirty="0" err="1"/>
              <a:t>eum</a:t>
            </a:r>
            <a:r>
              <a:rPr lang="cs-CZ" dirty="0"/>
              <a:t> </a:t>
            </a:r>
            <a:r>
              <a:rPr lang="cs-CZ" dirty="0" err="1"/>
              <a:t>iriure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in </a:t>
            </a:r>
            <a:r>
              <a:rPr lang="cs-CZ" dirty="0" err="1"/>
              <a:t>hendrerit</a:t>
            </a:r>
            <a:r>
              <a:rPr lang="cs-CZ" dirty="0"/>
              <a:t> in </a:t>
            </a:r>
            <a:r>
              <a:rPr lang="cs-CZ" dirty="0" err="1"/>
              <a:t>vulputate</a:t>
            </a:r>
            <a:r>
              <a:rPr lang="cs-CZ" dirty="0"/>
              <a:t> </a:t>
            </a:r>
            <a:r>
              <a:rPr lang="cs-CZ" dirty="0" err="1"/>
              <a:t>velit</a:t>
            </a:r>
            <a:r>
              <a:rPr lang="cs-CZ" dirty="0"/>
              <a:t> </a:t>
            </a:r>
            <a:r>
              <a:rPr lang="cs-CZ" dirty="0" err="1"/>
              <a:t>esse</a:t>
            </a:r>
            <a:r>
              <a:rPr lang="cs-CZ" dirty="0"/>
              <a:t> </a:t>
            </a:r>
            <a:r>
              <a:rPr lang="cs-CZ" dirty="0" err="1"/>
              <a:t>molestie</a:t>
            </a:r>
            <a:r>
              <a:rPr lang="cs-CZ" dirty="0"/>
              <a:t> </a:t>
            </a:r>
            <a:r>
              <a:rPr lang="cs-CZ" dirty="0" err="1"/>
              <a:t>consequat</a:t>
            </a:r>
            <a:r>
              <a:rPr lang="cs-CZ" dirty="0"/>
              <a:t>, vel </a:t>
            </a:r>
            <a:r>
              <a:rPr lang="cs-CZ" dirty="0" err="1"/>
              <a:t>illum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eu</a:t>
            </a:r>
            <a:r>
              <a:rPr lang="cs-CZ" dirty="0"/>
              <a:t> </a:t>
            </a:r>
            <a:r>
              <a:rPr lang="cs-CZ" dirty="0" err="1"/>
              <a:t>feugiat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vero </a:t>
            </a:r>
            <a:r>
              <a:rPr lang="cs-CZ" dirty="0" err="1"/>
              <a:t>eros</a:t>
            </a:r>
            <a:r>
              <a:rPr lang="cs-CZ" dirty="0"/>
              <a:t> et </a:t>
            </a:r>
            <a:r>
              <a:rPr lang="cs-CZ" dirty="0" err="1"/>
              <a:t>accumsan</a:t>
            </a:r>
            <a:r>
              <a:rPr lang="cs-CZ" dirty="0"/>
              <a:t> et </a:t>
            </a:r>
            <a:r>
              <a:rPr lang="cs-CZ" dirty="0" err="1"/>
              <a:t>iusto</a:t>
            </a:r>
            <a:r>
              <a:rPr lang="cs-CZ" dirty="0"/>
              <a:t> </a:t>
            </a:r>
            <a:r>
              <a:rPr lang="cs-CZ" dirty="0" err="1"/>
              <a:t>odio</a:t>
            </a:r>
            <a:r>
              <a:rPr lang="cs-CZ" dirty="0"/>
              <a:t> </a:t>
            </a:r>
            <a:r>
              <a:rPr lang="cs-CZ" dirty="0" err="1"/>
              <a:t>dignissim</a:t>
            </a:r>
            <a:r>
              <a:rPr lang="cs-CZ" dirty="0"/>
              <a:t> qui </a:t>
            </a:r>
            <a:r>
              <a:rPr lang="cs-CZ" dirty="0" err="1"/>
              <a:t>blandit</a:t>
            </a:r>
            <a:r>
              <a:rPr lang="cs-CZ" dirty="0"/>
              <a:t> </a:t>
            </a:r>
            <a:r>
              <a:rPr lang="cs-CZ" dirty="0" err="1"/>
              <a:t>praesent</a:t>
            </a:r>
            <a:r>
              <a:rPr lang="cs-CZ" dirty="0"/>
              <a:t> </a:t>
            </a:r>
            <a:r>
              <a:rPr lang="cs-CZ" dirty="0" err="1"/>
              <a:t>luptatum</a:t>
            </a:r>
            <a:r>
              <a:rPr lang="cs-CZ" dirty="0"/>
              <a:t> </a:t>
            </a:r>
            <a:r>
              <a:rPr lang="cs-CZ" dirty="0" err="1"/>
              <a:t>zzril</a:t>
            </a:r>
            <a:r>
              <a:rPr lang="cs-CZ" dirty="0"/>
              <a:t> </a:t>
            </a:r>
            <a:r>
              <a:rPr lang="cs-CZ" dirty="0" err="1"/>
              <a:t>delenit</a:t>
            </a:r>
            <a:r>
              <a:rPr lang="cs-CZ" dirty="0"/>
              <a:t> </a:t>
            </a:r>
            <a:r>
              <a:rPr lang="cs-CZ" dirty="0" err="1"/>
              <a:t>augue</a:t>
            </a:r>
            <a:r>
              <a:rPr lang="cs-CZ" dirty="0"/>
              <a:t> </a:t>
            </a:r>
            <a:r>
              <a:rPr lang="cs-CZ" dirty="0" err="1"/>
              <a:t>duis</a:t>
            </a:r>
            <a:r>
              <a:rPr lang="cs-CZ" dirty="0"/>
              <a:t> </a:t>
            </a:r>
            <a:r>
              <a:rPr lang="cs-CZ" dirty="0" err="1"/>
              <a:t>dolore</a:t>
            </a:r>
            <a:r>
              <a:rPr lang="cs-CZ" dirty="0"/>
              <a:t> </a:t>
            </a:r>
            <a:r>
              <a:rPr lang="cs-CZ" dirty="0" err="1"/>
              <a:t>te</a:t>
            </a:r>
            <a:r>
              <a:rPr lang="cs-CZ" dirty="0"/>
              <a:t> </a:t>
            </a:r>
            <a:r>
              <a:rPr lang="cs-CZ" dirty="0" err="1"/>
              <a:t>feugait</a:t>
            </a:r>
            <a:r>
              <a:rPr lang="cs-CZ" dirty="0"/>
              <a:t> </a:t>
            </a:r>
            <a:r>
              <a:rPr lang="cs-CZ" dirty="0" err="1"/>
              <a:t>nulla</a:t>
            </a:r>
            <a:r>
              <a:rPr lang="cs-CZ" dirty="0"/>
              <a:t> </a:t>
            </a:r>
            <a:r>
              <a:rPr lang="cs-CZ" dirty="0" err="1"/>
              <a:t>facilisi</a:t>
            </a:r>
            <a:r>
              <a:rPr lang="cs-CZ" dirty="0"/>
              <a:t>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7903177D-949B-2575-DCDB-E34D197E63A7}"/>
              </a:ext>
            </a:extLst>
          </p:cNvPr>
          <p:cNvSpPr txBox="1"/>
          <p:nvPr/>
        </p:nvSpPr>
        <p:spPr>
          <a:xfrm>
            <a:off x="716060" y="5127937"/>
            <a:ext cx="52751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Image description. Lorem ipsum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elit, sed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nonummy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dolore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magna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4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59AEA3C-91EB-0B9E-43E8-B327AAE2C3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81" b="11703"/>
          <a:stretch>
            <a:fillRect/>
          </a:stretch>
        </p:blipFill>
        <p:spPr>
          <a:xfrm>
            <a:off x="9610399" y="6193855"/>
            <a:ext cx="1865540" cy="664146"/>
          </a:xfrm>
          <a:prstGeom prst="rect">
            <a:avLst/>
          </a:prstGeom>
        </p:spPr>
      </p:pic>
      <p:sp>
        <p:nvSpPr>
          <p:cNvPr id="5" name="object 4">
            <a:extLst>
              <a:ext uri="{FF2B5EF4-FFF2-40B4-BE49-F238E27FC236}">
                <a16:creationId xmlns:a16="http://schemas.microsoft.com/office/drawing/2014/main" id="{A0D43E6A-F331-3A82-C93C-A621F9150951}"/>
              </a:ext>
            </a:extLst>
          </p:cNvPr>
          <p:cNvSpPr txBox="1"/>
          <p:nvPr/>
        </p:nvSpPr>
        <p:spPr>
          <a:xfrm>
            <a:off x="716061" y="6337714"/>
            <a:ext cx="9926286" cy="26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spcBef>
                <a:spcPts val="1371"/>
              </a:spcBef>
            </a:pPr>
            <a:r>
              <a:rPr lang="cs-CZ" sz="1600" dirty="0">
                <a:solidFill>
                  <a:schemeClr val="bg1"/>
                </a:solidFill>
              </a:rPr>
              <a:t>Name of </a:t>
            </a:r>
            <a:r>
              <a:rPr lang="cs-CZ" sz="1600" dirty="0" err="1">
                <a:solidFill>
                  <a:schemeClr val="bg1"/>
                </a:solidFill>
              </a:rPr>
              <a:t>the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 err="1">
                <a:solidFill>
                  <a:schemeClr val="bg1"/>
                </a:solidFill>
              </a:rPr>
              <a:t>project</a:t>
            </a:r>
            <a:r>
              <a:rPr lang="cs-CZ" sz="1600" dirty="0">
                <a:solidFill>
                  <a:schemeClr val="bg1"/>
                </a:solidFill>
              </a:rPr>
              <a:t> </a:t>
            </a:r>
            <a:r>
              <a:rPr lang="cs-CZ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cs-CZ" sz="1600" dirty="0">
                <a:solidFill>
                  <a:schemeClr val="bg1"/>
                </a:solidFill>
              </a:rPr>
              <a:t>Author</a:t>
            </a:r>
            <a:endParaRPr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151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ovéPole 6">
            <a:extLst>
              <a:ext uri="{FF2B5EF4-FFF2-40B4-BE49-F238E27FC236}">
                <a16:creationId xmlns:a16="http://schemas.microsoft.com/office/drawing/2014/main" id="{D7A4D6E4-479A-7A93-0D5B-D8018C29DC82}"/>
              </a:ext>
            </a:extLst>
          </p:cNvPr>
          <p:cNvSpPr txBox="1"/>
          <p:nvPr/>
        </p:nvSpPr>
        <p:spPr>
          <a:xfrm>
            <a:off x="7096124" y="4100056"/>
            <a:ext cx="4333875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034">
              <a:lnSpc>
                <a:spcPct val="100000"/>
              </a:lnSpc>
              <a:spcBef>
                <a:spcPts val="95"/>
              </a:spcBef>
            </a:pPr>
            <a:r>
              <a:rPr lang="cs-CZ" sz="1800" b="1" spc="75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  <a:r>
              <a:rPr lang="cs-CZ" sz="1800" b="1" spc="75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Surname</a:t>
            </a:r>
            <a:endParaRPr lang="cs-CZ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1153795">
              <a:lnSpc>
                <a:spcPct val="100000"/>
              </a:lnSpc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  <a:hlinkClick r:id="rId2"/>
            </a:endParaRPr>
          </a:p>
          <a:p>
            <a:pPr marL="12700" marR="1153795">
              <a:lnSpc>
                <a:spcPct val="100000"/>
              </a:lnSpc>
            </a:pPr>
            <a:r>
              <a:rPr lang="cs-CZ" spc="65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n</a:t>
            </a:r>
            <a:r>
              <a:rPr lang="cs-CZ" spc="65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ame.surname</a:t>
            </a:r>
            <a:r>
              <a:rPr lang="cs-CZ" sz="1800" spc="65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@cuni.cz</a:t>
            </a:r>
            <a:r>
              <a:rPr lang="cs-CZ" sz="1800" spc="6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800" spc="85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www.cuni.cz</a:t>
            </a:r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9FAB482D-C433-CD6A-CC38-E0B71756F48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354" y="2424792"/>
            <a:ext cx="3653978" cy="1767667"/>
          </a:xfrm>
          <a:prstGeom prst="rect">
            <a:avLst/>
          </a:prstGeom>
        </p:spPr>
      </p:pic>
      <p:sp>
        <p:nvSpPr>
          <p:cNvPr id="2" name="TextovéPole 1">
            <a:extLst>
              <a:ext uri="{FF2B5EF4-FFF2-40B4-BE49-F238E27FC236}">
                <a16:creationId xmlns:a16="http://schemas.microsoft.com/office/drawing/2014/main" id="{4491F618-E59B-0545-C8FD-00C0BEAC4A39}"/>
              </a:ext>
            </a:extLst>
          </p:cNvPr>
          <p:cNvSpPr txBox="1"/>
          <p:nvPr/>
        </p:nvSpPr>
        <p:spPr>
          <a:xfrm>
            <a:off x="1256389" y="2776617"/>
            <a:ext cx="408038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</a:t>
            </a:r>
            <a:r>
              <a:rPr lang="cs-CZ" sz="4000" b="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b="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cs-CZ" sz="4000" b="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b="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endParaRPr lang="cs-CZ" sz="4000" b="1" dirty="0">
              <a:solidFill>
                <a:srgbClr val="0034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4000" b="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cs-CZ" sz="4000" b="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4000" b="1" dirty="0" err="1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attention</a:t>
            </a:r>
            <a:r>
              <a:rPr lang="cs-CZ" sz="4000" b="1" dirty="0">
                <a:solidFill>
                  <a:srgbClr val="0034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17282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iv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368</Words>
  <Application>Microsoft Office PowerPoint</Application>
  <PresentationFormat>Širokoúhlá obrazovka</PresentationFormat>
  <Paragraphs>24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Olga Bražinová</dc:creator>
  <cp:lastModifiedBy>Olga Bražinová</cp:lastModifiedBy>
  <cp:revision>2</cp:revision>
  <dcterms:created xsi:type="dcterms:W3CDTF">2026-03-12T12:08:37Z</dcterms:created>
  <dcterms:modified xsi:type="dcterms:W3CDTF">2026-03-17T11:58:32Z</dcterms:modified>
</cp:coreProperties>
</file>