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6" r:id="rId3"/>
    <p:sldId id="257" r:id="rId4"/>
  </p:sldIdLst>
  <p:sldSz cx="25452388" cy="35999738"/>
  <p:notesSz cx="6858000" cy="9144000"/>
  <p:defaultTextStyle>
    <a:defPPr>
      <a:defRPr lang="cs-CZ"/>
    </a:defPPr>
    <a:lvl1pPr marL="0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1pPr>
    <a:lvl2pPr marL="1675720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2pPr>
    <a:lvl3pPr marL="3351443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3pPr>
    <a:lvl4pPr marL="5027163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4pPr>
    <a:lvl5pPr marL="6702883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5pPr>
    <a:lvl6pPr marL="8378607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6pPr>
    <a:lvl7pPr marL="10054327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7pPr>
    <a:lvl8pPr marL="11730050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8pPr>
    <a:lvl9pPr marL="13405770" algn="l" defTabSz="3351443" rtl="0" eaLnBrk="1" latinLnBrk="0" hangingPunct="1">
      <a:defRPr sz="66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3"/>
    <a:srgbClr val="E6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9F53D8-7321-40C7-860C-1D2EB502FDC8}" v="1" dt="2025-02-10T10:11:25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4164" y="240"/>
      </p:cViewPr>
      <p:guideLst>
        <p:guide orient="horz" pos="11339"/>
        <p:guide pos="80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5EA49-CCA9-4965-B912-4AE0F92DE484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A5C42-C438-47C2-BB3A-12560AF07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55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1pPr>
    <a:lvl2pPr marL="1675720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2pPr>
    <a:lvl3pPr marL="3351443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3pPr>
    <a:lvl4pPr marL="5027163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4pPr>
    <a:lvl5pPr marL="6702883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5pPr>
    <a:lvl6pPr marL="8378607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6pPr>
    <a:lvl7pPr marL="10054327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7pPr>
    <a:lvl8pPr marL="11730050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8pPr>
    <a:lvl9pPr marL="13405770" algn="l" defTabSz="3351443" rtl="0" eaLnBrk="1" latinLnBrk="0" hangingPunct="1">
      <a:defRPr sz="44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8930" y="11183265"/>
            <a:ext cx="21634530" cy="7716609"/>
          </a:xfrm>
          <a:prstGeom prst="rect">
            <a:avLst/>
          </a:prstGeom>
        </p:spPr>
        <p:txBody>
          <a:bodyPr lIns="471303" tIns="235653" rIns="471303" bIns="235653"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7858" y="20399852"/>
            <a:ext cx="17816672" cy="9199933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65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3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97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63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2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994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660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26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1" hasCustomPrompt="1"/>
          </p:nvPr>
        </p:nvSpPr>
        <p:spPr>
          <a:xfrm>
            <a:off x="967355" y="706738"/>
            <a:ext cx="16302027" cy="1133976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5726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NÁZEV VAŠEHO PŘÍSPĚVKU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 hasCustomPrompt="1"/>
          </p:nvPr>
        </p:nvSpPr>
        <p:spPr>
          <a:xfrm>
            <a:off x="967353" y="1840709"/>
            <a:ext cx="16255999" cy="850483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4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Jména autorů výzkumu/projektu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3" hasCustomPrompt="1"/>
          </p:nvPr>
        </p:nvSpPr>
        <p:spPr>
          <a:xfrm>
            <a:off x="967355" y="2691194"/>
            <a:ext cx="16302027" cy="853411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2969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Pracoviště a další informace</a:t>
            </a:r>
          </a:p>
        </p:txBody>
      </p:sp>
      <p:sp>
        <p:nvSpPr>
          <p:cNvPr id="28" name="Zástupný symbol pro text 27"/>
          <p:cNvSpPr>
            <a:spLocks noGrp="1"/>
          </p:cNvSpPr>
          <p:nvPr>
            <p:ph type="body" sz="quarter" idx="14" hasCustomPrompt="1"/>
          </p:nvPr>
        </p:nvSpPr>
        <p:spPr>
          <a:xfrm>
            <a:off x="967355" y="34726018"/>
            <a:ext cx="21110162" cy="566987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3535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Prostor pro další loga a informace</a:t>
            </a:r>
          </a:p>
        </p:txBody>
      </p:sp>
      <p:pic>
        <p:nvPicPr>
          <p:cNvPr id="9" name="Obrázek 8" descr="Obsah obrázku vzor, snímek obrazovky, Symetrie, řada/pruh&#10;&#10;Popis byl vytvořen automaticky">
            <a:extLst>
              <a:ext uri="{FF2B5EF4-FFF2-40B4-BE49-F238E27FC236}">
                <a16:creationId xmlns:a16="http://schemas.microsoft.com/office/drawing/2014/main" id="{FC49E888-18B5-FAC4-5FB3-F7EAA80F9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4395"/>
            <a:ext cx="967353" cy="651535"/>
          </a:xfrm>
          <a:prstGeom prst="rect">
            <a:avLst/>
          </a:prstGeom>
        </p:spPr>
      </p:pic>
      <p:pic>
        <p:nvPicPr>
          <p:cNvPr id="5" name="Obrázek 4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8489B59E-00C3-5BD5-C7C3-F2276738C1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2308" y="32123693"/>
            <a:ext cx="2528206" cy="387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1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8930" y="11183265"/>
            <a:ext cx="21634530" cy="7716609"/>
          </a:xfrm>
          <a:prstGeom prst="rect">
            <a:avLst/>
          </a:prstGeom>
        </p:spPr>
        <p:txBody>
          <a:bodyPr lIns="471303" tIns="235653" rIns="471303" bIns="235653"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7858" y="20399852"/>
            <a:ext cx="17816672" cy="9199933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65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3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97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63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2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994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660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26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1" hasCustomPrompt="1"/>
          </p:nvPr>
        </p:nvSpPr>
        <p:spPr>
          <a:xfrm>
            <a:off x="967355" y="706738"/>
            <a:ext cx="16302027" cy="1133976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5726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NÁZEV VAŠEHO PŘÍSPĚVKU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 hasCustomPrompt="1"/>
          </p:nvPr>
        </p:nvSpPr>
        <p:spPr>
          <a:xfrm>
            <a:off x="967353" y="1840709"/>
            <a:ext cx="16255999" cy="850483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4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Jména autorů výzkumu/projektu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3" hasCustomPrompt="1"/>
          </p:nvPr>
        </p:nvSpPr>
        <p:spPr>
          <a:xfrm>
            <a:off x="967355" y="2691194"/>
            <a:ext cx="16302027" cy="853411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2969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Pracoviště a další informace</a:t>
            </a:r>
          </a:p>
        </p:txBody>
      </p:sp>
      <p:sp>
        <p:nvSpPr>
          <p:cNvPr id="28" name="Zástupný symbol pro text 27"/>
          <p:cNvSpPr>
            <a:spLocks noGrp="1"/>
          </p:cNvSpPr>
          <p:nvPr>
            <p:ph type="body" sz="quarter" idx="14" hasCustomPrompt="1"/>
          </p:nvPr>
        </p:nvSpPr>
        <p:spPr>
          <a:xfrm>
            <a:off x="967355" y="34726018"/>
            <a:ext cx="21110162" cy="566987"/>
          </a:xfrm>
          <a:prstGeom prst="rect">
            <a:avLst/>
          </a:prstGeom>
        </p:spPr>
        <p:txBody>
          <a:bodyPr lIns="471303" tIns="235653" rIns="471303" bIns="235653"/>
          <a:lstStyle>
            <a:lvl1pPr marL="0" indent="0">
              <a:buNone/>
              <a:defRPr sz="3535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Prostor pro další loga a informace</a:t>
            </a:r>
          </a:p>
        </p:txBody>
      </p:sp>
      <p:pic>
        <p:nvPicPr>
          <p:cNvPr id="9" name="Obrázek 8" descr="Obsah obrázku vzor, snímek obrazovky, Symetrie, řada/pruh&#10;&#10;Popis byl vytvořen automaticky">
            <a:extLst>
              <a:ext uri="{FF2B5EF4-FFF2-40B4-BE49-F238E27FC236}">
                <a16:creationId xmlns:a16="http://schemas.microsoft.com/office/drawing/2014/main" id="{FC49E888-18B5-FAC4-5FB3-F7EAA80F9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4395"/>
            <a:ext cx="967353" cy="651535"/>
          </a:xfrm>
          <a:prstGeom prst="rect">
            <a:avLst/>
          </a:prstGeom>
        </p:spPr>
      </p:pic>
      <p:pic>
        <p:nvPicPr>
          <p:cNvPr id="7" name="Obrázek 6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50B4B887-77A1-B979-A53E-192AE6826F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2308" y="32123694"/>
            <a:ext cx="2528206" cy="387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0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4"/>
            <a:ext cx="25452388" cy="4108662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175" tIns="166588" rIns="333175" bIns="166588" rtlCol="0" anchor="ctr"/>
          <a:lstStyle/>
          <a:p>
            <a:pPr algn="ctr"/>
            <a:endParaRPr lang="cs-CZ" sz="4675"/>
          </a:p>
        </p:txBody>
      </p:sp>
      <p:sp>
        <p:nvSpPr>
          <p:cNvPr id="18" name="Obdélník 17"/>
          <p:cNvSpPr/>
          <p:nvPr userDrawn="1"/>
        </p:nvSpPr>
        <p:spPr>
          <a:xfrm>
            <a:off x="0" y="34089160"/>
            <a:ext cx="25452388" cy="1910585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175" tIns="166588" rIns="333175" bIns="166588" rtlCol="0" anchor="ctr"/>
          <a:lstStyle/>
          <a:p>
            <a:pPr algn="ctr"/>
            <a:endParaRPr lang="cs-CZ" sz="4675"/>
          </a:p>
        </p:txBody>
      </p:sp>
      <p:pic>
        <p:nvPicPr>
          <p:cNvPr id="1026" name="Picture 2" descr="C:\Users\lkejh\Desktop\logo plakát bil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9258" y="1080227"/>
            <a:ext cx="5599486" cy="188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4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331649" rtl="0" eaLnBrk="1" latinLnBrk="0" hangingPunct="1">
        <a:spcBef>
          <a:spcPct val="0"/>
        </a:spcBef>
        <a:buNone/>
        <a:defRPr sz="161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9367" indent="-1249367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735" kern="1200">
          <a:solidFill>
            <a:schemeClr val="tx1"/>
          </a:solidFill>
          <a:latin typeface="+mn-lt"/>
          <a:ea typeface="+mn-ea"/>
          <a:cs typeface="+mn-cs"/>
        </a:defRPr>
      </a:lvl1pPr>
      <a:lvl2pPr marL="2706963" indent="-1041141" algn="l" defTabSz="3331649" rtl="0" eaLnBrk="1" latinLnBrk="0" hangingPunct="1">
        <a:spcBef>
          <a:spcPct val="20000"/>
        </a:spcBef>
        <a:buFont typeface="Arial" panose="020B0604020202020204" pitchFamily="34" charset="0"/>
        <a:buChar char="–"/>
        <a:defRPr sz="10109" kern="1200">
          <a:solidFill>
            <a:schemeClr val="tx1"/>
          </a:solidFill>
          <a:latin typeface="+mn-lt"/>
          <a:ea typeface="+mn-ea"/>
          <a:cs typeface="+mn-cs"/>
        </a:defRPr>
      </a:lvl2pPr>
      <a:lvl3pPr marL="4164560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8695" kern="1200">
          <a:solidFill>
            <a:schemeClr val="tx1"/>
          </a:solidFill>
          <a:latin typeface="+mn-lt"/>
          <a:ea typeface="+mn-ea"/>
          <a:cs typeface="+mn-cs"/>
        </a:defRPr>
      </a:lvl3pPr>
      <a:lvl4pPr marL="5830383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–"/>
        <a:defRPr sz="7352" kern="1200">
          <a:solidFill>
            <a:schemeClr val="tx1"/>
          </a:solidFill>
          <a:latin typeface="+mn-lt"/>
          <a:ea typeface="+mn-ea"/>
          <a:cs typeface="+mn-cs"/>
        </a:defRPr>
      </a:lvl4pPr>
      <a:lvl5pPr marL="7496208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»"/>
        <a:defRPr sz="7352" kern="1200">
          <a:solidFill>
            <a:schemeClr val="tx1"/>
          </a:solidFill>
          <a:latin typeface="+mn-lt"/>
          <a:ea typeface="+mn-ea"/>
          <a:cs typeface="+mn-cs"/>
        </a:defRPr>
      </a:lvl5pPr>
      <a:lvl6pPr marL="9162031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6pPr>
      <a:lvl7pPr marL="10827854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7pPr>
      <a:lvl8pPr marL="12493679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8pPr>
      <a:lvl9pPr marL="14159502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1pPr>
      <a:lvl2pPr marL="1665823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2pPr>
      <a:lvl3pPr marL="3331649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3pPr>
      <a:lvl4pPr marL="4997471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4pPr>
      <a:lvl5pPr marL="6663294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5pPr>
      <a:lvl6pPr marL="8329120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6pPr>
      <a:lvl7pPr marL="9994943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7pPr>
      <a:lvl8pPr marL="11660768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8pPr>
      <a:lvl9pPr marL="13326591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4"/>
            <a:ext cx="25452388" cy="4108662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175" tIns="166588" rIns="333175" bIns="166588" rtlCol="0" anchor="ctr"/>
          <a:lstStyle/>
          <a:p>
            <a:pPr algn="ctr"/>
            <a:endParaRPr lang="cs-CZ" sz="4675"/>
          </a:p>
        </p:txBody>
      </p:sp>
      <p:sp>
        <p:nvSpPr>
          <p:cNvPr id="18" name="Obdélník 17"/>
          <p:cNvSpPr/>
          <p:nvPr userDrawn="1"/>
        </p:nvSpPr>
        <p:spPr>
          <a:xfrm>
            <a:off x="0" y="34089160"/>
            <a:ext cx="25452388" cy="1910585"/>
          </a:xfrm>
          <a:prstGeom prst="rect">
            <a:avLst/>
          </a:prstGeom>
          <a:solidFill>
            <a:srgbClr val="00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175" tIns="166588" rIns="333175" bIns="166588" rtlCol="0" anchor="ctr"/>
          <a:lstStyle/>
          <a:p>
            <a:pPr algn="ctr"/>
            <a:endParaRPr lang="cs-CZ" sz="4675"/>
          </a:p>
        </p:txBody>
      </p:sp>
      <p:pic>
        <p:nvPicPr>
          <p:cNvPr id="4" name="Obrázek 3" descr="Obsah obrázku text, Písmo, logo, symbol&#10;&#10;Popis byl vytvořen automaticky">
            <a:extLst>
              <a:ext uri="{FF2B5EF4-FFF2-40B4-BE49-F238E27FC236}">
                <a16:creationId xmlns:a16="http://schemas.microsoft.com/office/drawing/2014/main" id="{323A7BF3-4B9C-D2AE-B2F3-63D728AE47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641" y="874517"/>
            <a:ext cx="6452921" cy="22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4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3331649" rtl="0" eaLnBrk="1" latinLnBrk="0" hangingPunct="1">
        <a:spcBef>
          <a:spcPct val="0"/>
        </a:spcBef>
        <a:buNone/>
        <a:defRPr sz="161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9367" indent="-1249367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735" kern="1200">
          <a:solidFill>
            <a:schemeClr val="tx1"/>
          </a:solidFill>
          <a:latin typeface="+mn-lt"/>
          <a:ea typeface="+mn-ea"/>
          <a:cs typeface="+mn-cs"/>
        </a:defRPr>
      </a:lvl1pPr>
      <a:lvl2pPr marL="2706963" indent="-1041141" algn="l" defTabSz="3331649" rtl="0" eaLnBrk="1" latinLnBrk="0" hangingPunct="1">
        <a:spcBef>
          <a:spcPct val="20000"/>
        </a:spcBef>
        <a:buFont typeface="Arial" panose="020B0604020202020204" pitchFamily="34" charset="0"/>
        <a:buChar char="–"/>
        <a:defRPr sz="10109" kern="1200">
          <a:solidFill>
            <a:schemeClr val="tx1"/>
          </a:solidFill>
          <a:latin typeface="+mn-lt"/>
          <a:ea typeface="+mn-ea"/>
          <a:cs typeface="+mn-cs"/>
        </a:defRPr>
      </a:lvl2pPr>
      <a:lvl3pPr marL="4164560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8695" kern="1200">
          <a:solidFill>
            <a:schemeClr val="tx1"/>
          </a:solidFill>
          <a:latin typeface="+mn-lt"/>
          <a:ea typeface="+mn-ea"/>
          <a:cs typeface="+mn-cs"/>
        </a:defRPr>
      </a:lvl3pPr>
      <a:lvl4pPr marL="5830383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–"/>
        <a:defRPr sz="7352" kern="1200">
          <a:solidFill>
            <a:schemeClr val="tx1"/>
          </a:solidFill>
          <a:latin typeface="+mn-lt"/>
          <a:ea typeface="+mn-ea"/>
          <a:cs typeface="+mn-cs"/>
        </a:defRPr>
      </a:lvl4pPr>
      <a:lvl5pPr marL="7496208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»"/>
        <a:defRPr sz="7352" kern="1200">
          <a:solidFill>
            <a:schemeClr val="tx1"/>
          </a:solidFill>
          <a:latin typeface="+mn-lt"/>
          <a:ea typeface="+mn-ea"/>
          <a:cs typeface="+mn-cs"/>
        </a:defRPr>
      </a:lvl5pPr>
      <a:lvl6pPr marL="9162031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6pPr>
      <a:lvl7pPr marL="10827854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7pPr>
      <a:lvl8pPr marL="12493679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8pPr>
      <a:lvl9pPr marL="14159502" indent="-832911" algn="l" defTabSz="3331649" rtl="0" eaLnBrk="1" latinLnBrk="0" hangingPunct="1">
        <a:spcBef>
          <a:spcPct val="20000"/>
        </a:spcBef>
        <a:buFont typeface="Arial" panose="020B0604020202020204" pitchFamily="34" charset="0"/>
        <a:buChar char="•"/>
        <a:defRPr sz="73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1pPr>
      <a:lvl2pPr marL="1665823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2pPr>
      <a:lvl3pPr marL="3331649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3pPr>
      <a:lvl4pPr marL="4997471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4pPr>
      <a:lvl5pPr marL="6663294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5pPr>
      <a:lvl6pPr marL="8329120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6pPr>
      <a:lvl7pPr marL="9994943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7pPr>
      <a:lvl8pPr marL="11660768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8pPr>
      <a:lvl9pPr marL="13326591" algn="l" defTabSz="3331649" rtl="0" eaLnBrk="1" latinLnBrk="0" hangingPunct="1">
        <a:defRPr sz="65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70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AFA07-8CC6-869F-7388-3C6CF8346A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E4E474-8621-9B22-F167-383C995085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DBD566-BF01-0212-87AD-B55F8042FE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821B43-CCD7-5D96-C1F6-2EFDAF86E4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8894E32-D870-14E6-1139-D2FA755EB0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3407FA9-C0DE-26F9-2613-B1242C12BC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893672"/>
      </p:ext>
    </p:extLst>
  </p:cSld>
  <p:clrMapOvr>
    <a:masterClrMapping/>
  </p:clrMapOvr>
</p:sld>
</file>

<file path=ppt/theme/theme1.xml><?xml version="1.0" encoding="utf-8"?>
<a:theme xmlns:a="http://schemas.openxmlformats.org/drawingml/2006/main" name="CZ plaká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N plaká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0</Words>
  <Application>Microsoft Office PowerPoint</Application>
  <PresentationFormat>Vlastní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CZ plakát</vt:lpstr>
      <vt:lpstr>EN plakát</vt:lpstr>
      <vt:lpstr>Prezentace aplikace PowerPoint</vt:lpstr>
      <vt:lpstr>Prezentace aplikace PowerPoint</vt:lpstr>
    </vt:vector>
  </TitlesOfParts>
  <Company>1.LF.UK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Lukáš Kejha</cp:lastModifiedBy>
  <cp:revision>41</cp:revision>
  <dcterms:created xsi:type="dcterms:W3CDTF">2015-10-07T07:31:11Z</dcterms:created>
  <dcterms:modified xsi:type="dcterms:W3CDTF">2025-02-10T10:11:35Z</dcterms:modified>
</cp:coreProperties>
</file>