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86"/>
    <p:restoredTop sz="96336"/>
  </p:normalViewPr>
  <p:slideViewPr>
    <p:cSldViewPr>
      <p:cViewPr>
        <p:scale>
          <a:sx n="70" d="100"/>
          <a:sy n="70" d="100"/>
        </p:scale>
        <p:origin x="1026" y="3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248" y="3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C6446-3789-884F-A6E2-6B2C42B72D8E}" type="datetimeFigureOut">
              <a:rPr lang="cs-CZ" smtClean="0"/>
              <a:t>26.06.2024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FAFF9-DDB9-6748-9AA2-3584AD355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226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099" cy="816729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565427"/>
            <a:ext cx="20104100" cy="7602220"/>
          </a:xfrm>
          <a:custGeom>
            <a:avLst/>
            <a:gdLst/>
            <a:ahLst/>
            <a:cxnLst/>
            <a:rect l="l" t="t" r="r" b="b"/>
            <a:pathLst>
              <a:path w="20104100" h="7602220">
                <a:moveTo>
                  <a:pt x="20104099" y="0"/>
                </a:moveTo>
                <a:lnTo>
                  <a:pt x="0" y="0"/>
                </a:lnTo>
                <a:lnTo>
                  <a:pt x="0" y="7601862"/>
                </a:lnTo>
                <a:lnTo>
                  <a:pt x="20104099" y="7601862"/>
                </a:lnTo>
                <a:lnTo>
                  <a:pt x="201040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20104100" cy="8167370"/>
          </a:xfrm>
          <a:custGeom>
            <a:avLst/>
            <a:gdLst/>
            <a:ahLst/>
            <a:cxnLst/>
            <a:rect l="l" t="t" r="r" b="b"/>
            <a:pathLst>
              <a:path w="20104100" h="8167370">
                <a:moveTo>
                  <a:pt x="20104099" y="0"/>
                </a:moveTo>
                <a:lnTo>
                  <a:pt x="0" y="0"/>
                </a:lnTo>
                <a:lnTo>
                  <a:pt x="0" y="8167290"/>
                </a:lnTo>
                <a:lnTo>
                  <a:pt x="20104099" y="8167290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36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03271" y="3481304"/>
            <a:ext cx="9108440" cy="3303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D22D40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můžete upravit styl předlohy.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D22D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D22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00808" y="1199672"/>
            <a:ext cx="4131805" cy="8163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62397" y="4557411"/>
            <a:ext cx="8510905" cy="4436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D22D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60" y="3146501"/>
            <a:ext cx="20093940" cy="8157209"/>
          </a:xfrm>
          <a:custGeom>
            <a:avLst/>
            <a:gdLst/>
            <a:ahLst/>
            <a:cxnLst/>
            <a:rect l="l" t="t" r="r" b="b"/>
            <a:pathLst>
              <a:path w="20093940" h="8157209">
                <a:moveTo>
                  <a:pt x="20093629" y="0"/>
                </a:moveTo>
                <a:lnTo>
                  <a:pt x="0" y="0"/>
                </a:lnTo>
                <a:lnTo>
                  <a:pt x="0" y="8156809"/>
                </a:lnTo>
                <a:lnTo>
                  <a:pt x="20093629" y="8156809"/>
                </a:lnTo>
                <a:lnTo>
                  <a:pt x="20093629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3" name="object 3"/>
          <p:cNvSpPr/>
          <p:nvPr/>
        </p:nvSpPr>
        <p:spPr>
          <a:xfrm>
            <a:off x="5235" y="3146501"/>
            <a:ext cx="20093940" cy="8157209"/>
          </a:xfrm>
          <a:custGeom>
            <a:avLst/>
            <a:gdLst/>
            <a:ahLst/>
            <a:cxnLst/>
            <a:rect l="l" t="t" r="r" b="b"/>
            <a:pathLst>
              <a:path w="20093940" h="8157209">
                <a:moveTo>
                  <a:pt x="0" y="8156819"/>
                </a:moveTo>
                <a:lnTo>
                  <a:pt x="20093629" y="8156819"/>
                </a:lnTo>
                <a:lnTo>
                  <a:pt x="20093629" y="0"/>
                </a:lnTo>
                <a:lnTo>
                  <a:pt x="0" y="0"/>
                </a:lnTo>
                <a:lnTo>
                  <a:pt x="0" y="8156819"/>
                </a:lnTo>
                <a:close/>
              </a:path>
            </a:pathLst>
          </a:custGeom>
          <a:ln w="104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51250" y="5150619"/>
            <a:ext cx="12745416" cy="27597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ts val="10710"/>
              </a:lnSpc>
              <a:spcBef>
                <a:spcPts val="1370"/>
              </a:spcBef>
            </a:pPr>
            <a:r>
              <a:rPr lang="cs-CZ" sz="9900" b="1" spc="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důvodu nemoci uzavřeno</a:t>
            </a:r>
            <a:endParaRPr sz="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F4BFF69D-499B-B570-3A32-29160AA85402}"/>
              </a:ext>
            </a:extLst>
          </p:cNvPr>
          <p:cNvSpPr txBox="1"/>
          <p:nvPr/>
        </p:nvSpPr>
        <p:spPr>
          <a:xfrm>
            <a:off x="2953372" y="4352852"/>
            <a:ext cx="10195022" cy="5610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cs-CZ" sz="3550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Důležité oznámení</a:t>
            </a:r>
            <a:endParaRPr sz="3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A red rectangular object with white text&#10;&#10;Description automatically generated">
            <a:extLst>
              <a:ext uri="{FF2B5EF4-FFF2-40B4-BE49-F238E27FC236}">
                <a16:creationId xmlns:a16="http://schemas.microsoft.com/office/drawing/2014/main" id="{4AA1E2B9-70F5-2692-AB94-67E77EB607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762" y="7755916"/>
            <a:ext cx="2894094" cy="3553434"/>
          </a:xfrm>
          <a:prstGeom prst="rect">
            <a:avLst/>
          </a:prstGeom>
        </p:spPr>
      </p:pic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88A7E066-0184-D8B4-8385-E1E8E3DBB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9092" y="4496906"/>
            <a:ext cx="1121792" cy="3156671"/>
          </a:xfrm>
          <a:prstGeom prst="rect">
            <a:avLst/>
          </a:prstGeom>
        </p:spPr>
      </p:pic>
      <p:pic>
        <p:nvPicPr>
          <p:cNvPr id="16" name="Obrázek 15" descr="Obsah obrázku text, Písmo, logo, symbol&#10;&#10;Popis byl vytvořen automaticky">
            <a:extLst>
              <a:ext uri="{FF2B5EF4-FFF2-40B4-BE49-F238E27FC236}">
                <a16:creationId xmlns:a16="http://schemas.microsoft.com/office/drawing/2014/main" id="{82356EC3-3AF0-83EE-A4B4-D524504B5FC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1" t="13592" r="30537" b="13379"/>
          <a:stretch/>
        </p:blipFill>
        <p:spPr>
          <a:xfrm>
            <a:off x="979042" y="665109"/>
            <a:ext cx="5616624" cy="19652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60" y="3146501"/>
            <a:ext cx="20093940" cy="8157209"/>
          </a:xfrm>
          <a:custGeom>
            <a:avLst/>
            <a:gdLst/>
            <a:ahLst/>
            <a:cxnLst/>
            <a:rect l="l" t="t" r="r" b="b"/>
            <a:pathLst>
              <a:path w="20093940" h="8157209">
                <a:moveTo>
                  <a:pt x="20093629" y="0"/>
                </a:moveTo>
                <a:lnTo>
                  <a:pt x="0" y="0"/>
                </a:lnTo>
                <a:lnTo>
                  <a:pt x="0" y="8156809"/>
                </a:lnTo>
                <a:lnTo>
                  <a:pt x="20093629" y="8156809"/>
                </a:lnTo>
                <a:lnTo>
                  <a:pt x="20093629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3" name="object 3"/>
          <p:cNvSpPr/>
          <p:nvPr/>
        </p:nvSpPr>
        <p:spPr>
          <a:xfrm>
            <a:off x="5235" y="3146501"/>
            <a:ext cx="20093940" cy="8157209"/>
          </a:xfrm>
          <a:custGeom>
            <a:avLst/>
            <a:gdLst/>
            <a:ahLst/>
            <a:cxnLst/>
            <a:rect l="l" t="t" r="r" b="b"/>
            <a:pathLst>
              <a:path w="20093940" h="8157209">
                <a:moveTo>
                  <a:pt x="0" y="8156819"/>
                </a:moveTo>
                <a:lnTo>
                  <a:pt x="20093629" y="8156819"/>
                </a:lnTo>
                <a:lnTo>
                  <a:pt x="20093629" y="0"/>
                </a:lnTo>
                <a:lnTo>
                  <a:pt x="0" y="0"/>
                </a:lnTo>
                <a:lnTo>
                  <a:pt x="0" y="8156819"/>
                </a:lnTo>
                <a:close/>
              </a:path>
            </a:pathLst>
          </a:custGeom>
          <a:ln w="104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51250" y="5150619"/>
            <a:ext cx="12745416" cy="29392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ts val="10710"/>
              </a:lnSpc>
              <a:spcBef>
                <a:spcPts val="1370"/>
              </a:spcBef>
            </a:pPr>
            <a:r>
              <a:rPr lang="cs-CZ" sz="9900" b="1" spc="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Letní provoz</a:t>
            </a:r>
          </a:p>
          <a:p>
            <a:pPr marL="12700" marR="5080">
              <a:lnSpc>
                <a:spcPts val="10710"/>
              </a:lnSpc>
              <a:spcBef>
                <a:spcPts val="1370"/>
              </a:spcBef>
            </a:pPr>
            <a:r>
              <a:rPr lang="cs-CZ" sz="9900" b="1" spc="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pokladny</a:t>
            </a:r>
            <a:endParaRPr sz="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F4BFF69D-499B-B570-3A32-29160AA85402}"/>
              </a:ext>
            </a:extLst>
          </p:cNvPr>
          <p:cNvSpPr txBox="1"/>
          <p:nvPr/>
        </p:nvSpPr>
        <p:spPr>
          <a:xfrm>
            <a:off x="2953372" y="4352852"/>
            <a:ext cx="10195022" cy="5610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cs-CZ" sz="3550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Důležité oznámení</a:t>
            </a:r>
            <a:endParaRPr sz="3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A red rectangular object with white text&#10;&#10;Description automatically generated">
            <a:extLst>
              <a:ext uri="{FF2B5EF4-FFF2-40B4-BE49-F238E27FC236}">
                <a16:creationId xmlns:a16="http://schemas.microsoft.com/office/drawing/2014/main" id="{4AA1E2B9-70F5-2692-AB94-67E77EB607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762" y="7755916"/>
            <a:ext cx="2894094" cy="3553434"/>
          </a:xfrm>
          <a:prstGeom prst="rect">
            <a:avLst/>
          </a:prstGeom>
        </p:spPr>
      </p:pic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88A7E066-0184-D8B4-8385-E1E8E3DBB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9092" y="4496906"/>
            <a:ext cx="1121792" cy="3156671"/>
          </a:xfrm>
          <a:prstGeom prst="rect">
            <a:avLst/>
          </a:prstGeom>
        </p:spPr>
      </p:pic>
      <p:pic>
        <p:nvPicPr>
          <p:cNvPr id="16" name="Obrázek 15" descr="Obsah obrázku text, Písmo, logo, symbol&#10;&#10;Popis byl vytvořen automaticky">
            <a:extLst>
              <a:ext uri="{FF2B5EF4-FFF2-40B4-BE49-F238E27FC236}">
                <a16:creationId xmlns:a16="http://schemas.microsoft.com/office/drawing/2014/main" id="{82356EC3-3AF0-83EE-A4B4-D524504B5FC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1" t="13592" r="30537" b="13379"/>
          <a:stretch/>
        </p:blipFill>
        <p:spPr>
          <a:xfrm>
            <a:off x="979042" y="665109"/>
            <a:ext cx="5616624" cy="196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5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60" y="3146501"/>
            <a:ext cx="20093940" cy="8157209"/>
          </a:xfrm>
          <a:custGeom>
            <a:avLst/>
            <a:gdLst/>
            <a:ahLst/>
            <a:cxnLst/>
            <a:rect l="l" t="t" r="r" b="b"/>
            <a:pathLst>
              <a:path w="20093940" h="8157209">
                <a:moveTo>
                  <a:pt x="20093629" y="0"/>
                </a:moveTo>
                <a:lnTo>
                  <a:pt x="0" y="0"/>
                </a:lnTo>
                <a:lnTo>
                  <a:pt x="0" y="8156809"/>
                </a:lnTo>
                <a:lnTo>
                  <a:pt x="20093629" y="8156809"/>
                </a:lnTo>
                <a:lnTo>
                  <a:pt x="20093629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3" name="object 3"/>
          <p:cNvSpPr/>
          <p:nvPr/>
        </p:nvSpPr>
        <p:spPr>
          <a:xfrm>
            <a:off x="5235" y="3146501"/>
            <a:ext cx="20093940" cy="8157209"/>
          </a:xfrm>
          <a:custGeom>
            <a:avLst/>
            <a:gdLst/>
            <a:ahLst/>
            <a:cxnLst/>
            <a:rect l="l" t="t" r="r" b="b"/>
            <a:pathLst>
              <a:path w="20093940" h="8157209">
                <a:moveTo>
                  <a:pt x="0" y="8156819"/>
                </a:moveTo>
                <a:lnTo>
                  <a:pt x="20093629" y="8156819"/>
                </a:lnTo>
                <a:lnTo>
                  <a:pt x="20093629" y="0"/>
                </a:lnTo>
                <a:lnTo>
                  <a:pt x="0" y="0"/>
                </a:lnTo>
                <a:lnTo>
                  <a:pt x="0" y="8156819"/>
                </a:lnTo>
                <a:close/>
              </a:path>
            </a:pathLst>
          </a:custGeom>
          <a:ln w="104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51250" y="5150619"/>
            <a:ext cx="12745416" cy="29392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ts val="10710"/>
              </a:lnSpc>
              <a:spcBef>
                <a:spcPts val="1370"/>
              </a:spcBef>
            </a:pPr>
            <a:r>
              <a:rPr lang="cs-CZ" sz="9900" b="1" spc="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Obědová pauza</a:t>
            </a:r>
          </a:p>
          <a:p>
            <a:pPr marL="12700" marR="5080">
              <a:lnSpc>
                <a:spcPts val="10710"/>
              </a:lnSpc>
              <a:spcBef>
                <a:spcPts val="1370"/>
              </a:spcBef>
            </a:pPr>
            <a:r>
              <a:rPr lang="cs-CZ" sz="9900" b="1" spc="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12.00</a:t>
            </a:r>
            <a:r>
              <a:rPr lang="cs-CZ" sz="9900" b="1" spc="50" dirty="0">
                <a:solidFill>
                  <a:srgbClr val="FFFFFF"/>
                </a:solidFill>
                <a:latin typeface="Aller" panose="02000503030000020004" pitchFamily="2" charset="-18"/>
                <a:cs typeface="Arial" panose="020B0604020202020204" pitchFamily="34" charset="0"/>
              </a:rPr>
              <a:t>–</a:t>
            </a:r>
            <a:r>
              <a:rPr lang="cs-CZ" sz="9900" b="1" spc="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12.30</a:t>
            </a:r>
            <a:endParaRPr sz="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F4BFF69D-499B-B570-3A32-29160AA85402}"/>
              </a:ext>
            </a:extLst>
          </p:cNvPr>
          <p:cNvSpPr txBox="1"/>
          <p:nvPr/>
        </p:nvSpPr>
        <p:spPr>
          <a:xfrm>
            <a:off x="2953372" y="4352852"/>
            <a:ext cx="10195022" cy="5610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cs-CZ" sz="3550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Důležité oznámení</a:t>
            </a:r>
            <a:endParaRPr sz="3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A red rectangular object with white text&#10;&#10;Description automatically generated">
            <a:extLst>
              <a:ext uri="{FF2B5EF4-FFF2-40B4-BE49-F238E27FC236}">
                <a16:creationId xmlns:a16="http://schemas.microsoft.com/office/drawing/2014/main" id="{4AA1E2B9-70F5-2692-AB94-67E77EB607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762" y="7755916"/>
            <a:ext cx="2894094" cy="3553434"/>
          </a:xfrm>
          <a:prstGeom prst="rect">
            <a:avLst/>
          </a:prstGeom>
        </p:spPr>
      </p:pic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88A7E066-0184-D8B4-8385-E1E8E3DBB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9092" y="4496906"/>
            <a:ext cx="1121792" cy="3156671"/>
          </a:xfrm>
          <a:prstGeom prst="rect">
            <a:avLst/>
          </a:prstGeom>
        </p:spPr>
      </p:pic>
      <p:pic>
        <p:nvPicPr>
          <p:cNvPr id="16" name="Obrázek 15" descr="Obsah obrázku text, Písmo, logo, symbol&#10;&#10;Popis byl vytvořen automaticky">
            <a:extLst>
              <a:ext uri="{FF2B5EF4-FFF2-40B4-BE49-F238E27FC236}">
                <a16:creationId xmlns:a16="http://schemas.microsoft.com/office/drawing/2014/main" id="{82356EC3-3AF0-83EE-A4B4-D524504B5FC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1" t="13592" r="30537" b="13379"/>
          <a:stretch/>
        </p:blipFill>
        <p:spPr>
          <a:xfrm>
            <a:off x="979042" y="665109"/>
            <a:ext cx="5616624" cy="196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451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60" y="3146501"/>
            <a:ext cx="20093940" cy="8157209"/>
          </a:xfrm>
          <a:custGeom>
            <a:avLst/>
            <a:gdLst/>
            <a:ahLst/>
            <a:cxnLst/>
            <a:rect l="l" t="t" r="r" b="b"/>
            <a:pathLst>
              <a:path w="20093940" h="8157209">
                <a:moveTo>
                  <a:pt x="20093629" y="0"/>
                </a:moveTo>
                <a:lnTo>
                  <a:pt x="0" y="0"/>
                </a:lnTo>
                <a:lnTo>
                  <a:pt x="0" y="8156809"/>
                </a:lnTo>
                <a:lnTo>
                  <a:pt x="20093629" y="8156809"/>
                </a:lnTo>
                <a:lnTo>
                  <a:pt x="20093629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3" name="object 3"/>
          <p:cNvSpPr/>
          <p:nvPr/>
        </p:nvSpPr>
        <p:spPr>
          <a:xfrm>
            <a:off x="5235" y="3146501"/>
            <a:ext cx="20093940" cy="8157209"/>
          </a:xfrm>
          <a:custGeom>
            <a:avLst/>
            <a:gdLst/>
            <a:ahLst/>
            <a:cxnLst/>
            <a:rect l="l" t="t" r="r" b="b"/>
            <a:pathLst>
              <a:path w="20093940" h="8157209">
                <a:moveTo>
                  <a:pt x="0" y="8156819"/>
                </a:moveTo>
                <a:lnTo>
                  <a:pt x="20093629" y="8156819"/>
                </a:lnTo>
                <a:lnTo>
                  <a:pt x="20093629" y="0"/>
                </a:lnTo>
                <a:lnTo>
                  <a:pt x="0" y="0"/>
                </a:lnTo>
                <a:lnTo>
                  <a:pt x="0" y="8156819"/>
                </a:lnTo>
                <a:close/>
              </a:path>
            </a:pathLst>
          </a:custGeom>
          <a:ln w="104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51250" y="5150619"/>
            <a:ext cx="12745416" cy="29392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ts val="10710"/>
              </a:lnSpc>
              <a:spcBef>
                <a:spcPts val="1370"/>
              </a:spcBef>
            </a:pPr>
            <a:r>
              <a:rPr lang="cs-CZ" sz="9900" b="1" spc="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důvodu čerpání</a:t>
            </a:r>
          </a:p>
          <a:p>
            <a:pPr marL="12700" marR="5080">
              <a:lnSpc>
                <a:spcPts val="10710"/>
              </a:lnSpc>
              <a:spcBef>
                <a:spcPts val="1370"/>
              </a:spcBef>
            </a:pPr>
            <a:r>
              <a:rPr lang="cs-CZ" sz="9900" b="1" spc="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dovolené uzavřeno</a:t>
            </a:r>
            <a:endParaRPr sz="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F4BFF69D-499B-B570-3A32-29160AA85402}"/>
              </a:ext>
            </a:extLst>
          </p:cNvPr>
          <p:cNvSpPr txBox="1"/>
          <p:nvPr/>
        </p:nvSpPr>
        <p:spPr>
          <a:xfrm>
            <a:off x="2953372" y="4352852"/>
            <a:ext cx="10195022" cy="56105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cs-CZ" sz="3550" dirty="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Důležité oznámení</a:t>
            </a:r>
            <a:endParaRPr sz="35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A red rectangular object with white text&#10;&#10;Description automatically generated">
            <a:extLst>
              <a:ext uri="{FF2B5EF4-FFF2-40B4-BE49-F238E27FC236}">
                <a16:creationId xmlns:a16="http://schemas.microsoft.com/office/drawing/2014/main" id="{4AA1E2B9-70F5-2692-AB94-67E77EB607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762" y="7755916"/>
            <a:ext cx="2894094" cy="3553434"/>
          </a:xfrm>
          <a:prstGeom prst="rect">
            <a:avLst/>
          </a:prstGeom>
        </p:spPr>
      </p:pic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88A7E066-0184-D8B4-8385-E1E8E3DBB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09092" y="4496906"/>
            <a:ext cx="1121792" cy="3156671"/>
          </a:xfrm>
          <a:prstGeom prst="rect">
            <a:avLst/>
          </a:prstGeom>
        </p:spPr>
      </p:pic>
      <p:pic>
        <p:nvPicPr>
          <p:cNvPr id="16" name="Obrázek 15" descr="Obsah obrázku text, Písmo, logo, symbol&#10;&#10;Popis byl vytvořen automaticky">
            <a:extLst>
              <a:ext uri="{FF2B5EF4-FFF2-40B4-BE49-F238E27FC236}">
                <a16:creationId xmlns:a16="http://schemas.microsoft.com/office/drawing/2014/main" id="{82356EC3-3AF0-83EE-A4B4-D524504B5FC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1" t="13592" r="30537" b="13379"/>
          <a:stretch/>
        </p:blipFill>
        <p:spPr>
          <a:xfrm>
            <a:off x="979042" y="665109"/>
            <a:ext cx="5616624" cy="196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6365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_PLNENI_UK-LAYOUT_PREZENTACE_PPT-edit" id="{47ACAB06-C080-6945-8051-A0C63F662F06}" vid="{422653F3-40B8-5B46-9F45-D28D5383561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Office</Template>
  <TotalTime>612</TotalTime>
  <Words>23</Words>
  <Application>Microsoft Office PowerPoint</Application>
  <PresentationFormat>Vlastní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Aller</vt:lpstr>
      <vt:lpstr>Arial</vt:lpstr>
      <vt:lpstr>Calibri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fakulty</dc:title>
  <dc:creator>Zuzana Piliková</dc:creator>
  <cp:lastModifiedBy>Olga Bražinová</cp:lastModifiedBy>
  <cp:revision>22</cp:revision>
  <dcterms:created xsi:type="dcterms:W3CDTF">2023-09-01T13:59:22Z</dcterms:created>
  <dcterms:modified xsi:type="dcterms:W3CDTF">2024-06-26T10:43:27Z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2023-09-01T00:00:00Z</vt:filetime>
  </property>
  <property fmtid="{D5CDD505-2E9C-101B-9397-08002B2CF9AE}" pid="3" name="Creator">
    <vt:lpwstr>Adobe InDesign 18.5 (Macintosh)</vt:lpwstr>
  </property>
  <property fmtid="{D5CDD505-2E9C-101B-9397-08002B2CF9AE}" pid="4" name="LastSaved">
    <vt:filetime>2023-09-01T00:00:00Z</vt:filetime>
  </property>
  <property fmtid="{D5CDD505-2E9C-101B-9397-08002B2CF9AE}" pid="5" name="Producer">
    <vt:lpwstr>Adobe PDF Library 17.0</vt:lpwstr>
  </property>
</Properties>
</file>