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6"/>
    <p:restoredTop sz="96336"/>
  </p:normalViewPr>
  <p:slideViewPr>
    <p:cSldViewPr>
      <p:cViewPr>
        <p:scale>
          <a:sx n="64" d="100"/>
          <a:sy n="64" d="100"/>
        </p:scale>
        <p:origin x="1422" y="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48" y="3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09:45:1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4450 0 0,'0'4'16'0'0,"0"9"-624"0"0,0-4 192 0 0,0-5-241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6446-3789-884F-A6E2-6B2C42B72D8E}" type="datetimeFigureOut">
              <a:rPr lang="cs-CZ" smtClean="0"/>
              <a:t>26.06.2024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AFF9-DDB9-6748-9AA2-3584AD355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22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FAFF9-DDB9-6748-9AA2-3584AD355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81672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5427"/>
            <a:ext cx="20104100" cy="7602220"/>
          </a:xfrm>
          <a:custGeom>
            <a:avLst/>
            <a:gdLst/>
            <a:ahLst/>
            <a:cxnLst/>
            <a:rect l="l" t="t" r="r" b="b"/>
            <a:pathLst>
              <a:path w="20104100" h="7602220">
                <a:moveTo>
                  <a:pt x="20104099" y="0"/>
                </a:moveTo>
                <a:lnTo>
                  <a:pt x="0" y="0"/>
                </a:lnTo>
                <a:lnTo>
                  <a:pt x="0" y="7601862"/>
                </a:lnTo>
                <a:lnTo>
                  <a:pt x="20104099" y="7601862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8167370"/>
          </a:xfrm>
          <a:custGeom>
            <a:avLst/>
            <a:gdLst/>
            <a:ahLst/>
            <a:cxnLst/>
            <a:rect l="l" t="t" r="r" b="b"/>
            <a:pathLst>
              <a:path w="20104100" h="8167370">
                <a:moveTo>
                  <a:pt x="20104099" y="0"/>
                </a:moveTo>
                <a:lnTo>
                  <a:pt x="0" y="0"/>
                </a:lnTo>
                <a:lnTo>
                  <a:pt x="0" y="8167290"/>
                </a:lnTo>
                <a:lnTo>
                  <a:pt x="20104099" y="8167290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3271" y="3481304"/>
            <a:ext cx="9108440" cy="330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0808" y="1199672"/>
            <a:ext cx="4131805" cy="81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62397" y="4557411"/>
            <a:ext cx="8510905" cy="443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ni.cz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mailto:jm&#233;no@cuni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98B5A2A5-37CA-21B8-7492-1237BD726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12372" r="31568" b="15103"/>
          <a:stretch/>
        </p:blipFill>
        <p:spPr>
          <a:xfrm>
            <a:off x="979042" y="720032"/>
            <a:ext cx="5472609" cy="1910308"/>
          </a:xfrm>
          <a:prstGeom prst="rect">
            <a:avLst/>
          </a:prstGeom>
        </p:spPr>
      </p:pic>
      <p:sp>
        <p:nvSpPr>
          <p:cNvPr id="2" name="object 2"/>
          <p:cNvSpPr>
            <a:spLocks noChangeAspect="1"/>
          </p:cNvSpPr>
          <p:nvPr/>
        </p:nvSpPr>
        <p:spPr>
          <a:xfrm>
            <a:off x="5235" y="3146511"/>
            <a:ext cx="20093940" cy="8157209"/>
          </a:xfrm>
          <a:custGeom>
            <a:avLst/>
            <a:gdLst/>
            <a:ahLst/>
            <a:cxnLst/>
            <a:rect l="l" t="t" r="r" b="b"/>
            <a:pathLst>
              <a:path w="20093940" h="8157209">
                <a:moveTo>
                  <a:pt x="20093629" y="0"/>
                </a:moveTo>
                <a:lnTo>
                  <a:pt x="0" y="0"/>
                </a:lnTo>
                <a:lnTo>
                  <a:pt x="0" y="8156809"/>
                </a:lnTo>
                <a:lnTo>
                  <a:pt x="20093629" y="8156809"/>
                </a:lnTo>
                <a:lnTo>
                  <a:pt x="2009362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E60A38F-C7B5-98F5-959E-CB772215A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566" y="4482188"/>
            <a:ext cx="1133178" cy="3188711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95626563-D459-CC30-4533-B0EB0167FD1E}"/>
              </a:ext>
            </a:extLst>
          </p:cNvPr>
          <p:cNvSpPr txBox="1"/>
          <p:nvPr/>
        </p:nvSpPr>
        <p:spPr>
          <a:xfrm>
            <a:off x="2851250" y="5150619"/>
            <a:ext cx="9865096" cy="29392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9900" b="1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9900" b="1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cs-CZ" sz="9900" b="1" spc="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9900" b="1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9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74EA032A-E127-BA5B-9BF3-A77A5B73F55F}"/>
              </a:ext>
            </a:extLst>
          </p:cNvPr>
          <p:cNvSpPr txBox="1"/>
          <p:nvPr/>
        </p:nvSpPr>
        <p:spPr>
          <a:xfrm>
            <a:off x="2953372" y="4352852"/>
            <a:ext cx="3680228" cy="5610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35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35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5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FF974FBC-68D8-027C-7D56-A71934154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62" y="7725204"/>
            <a:ext cx="2894094" cy="35736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4106" y="3146501"/>
            <a:ext cx="20093940" cy="8157209"/>
          </a:xfrm>
          <a:custGeom>
            <a:avLst/>
            <a:gdLst/>
            <a:ahLst/>
            <a:cxnLst/>
            <a:rect l="l" t="t" r="r" b="b"/>
            <a:pathLst>
              <a:path w="20093940" h="8157209">
                <a:moveTo>
                  <a:pt x="20093629" y="0"/>
                </a:moveTo>
                <a:lnTo>
                  <a:pt x="0" y="0"/>
                </a:lnTo>
                <a:lnTo>
                  <a:pt x="0" y="8156809"/>
                </a:lnTo>
                <a:lnTo>
                  <a:pt x="20093629" y="8156809"/>
                </a:lnTo>
                <a:lnTo>
                  <a:pt x="2009362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" name="object 3"/>
          <p:cNvSpPr/>
          <p:nvPr/>
        </p:nvSpPr>
        <p:spPr>
          <a:xfrm>
            <a:off x="5235" y="3146501"/>
            <a:ext cx="20093940" cy="8157209"/>
          </a:xfrm>
          <a:custGeom>
            <a:avLst/>
            <a:gdLst/>
            <a:ahLst/>
            <a:cxnLst/>
            <a:rect l="l" t="t" r="r" b="b"/>
            <a:pathLst>
              <a:path w="20093940" h="8157209">
                <a:moveTo>
                  <a:pt x="0" y="8156819"/>
                </a:moveTo>
                <a:lnTo>
                  <a:pt x="20093629" y="8156819"/>
                </a:lnTo>
                <a:lnTo>
                  <a:pt x="20093629" y="0"/>
                </a:lnTo>
                <a:lnTo>
                  <a:pt x="0" y="0"/>
                </a:lnTo>
                <a:lnTo>
                  <a:pt x="0" y="815681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1250" y="5150619"/>
            <a:ext cx="9865096" cy="29392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99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99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cs-CZ" sz="9900" b="1" spc="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99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9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4BFF69D-499B-B570-3A32-29160AA85402}"/>
              </a:ext>
            </a:extLst>
          </p:cNvPr>
          <p:cNvSpPr txBox="1"/>
          <p:nvPr/>
        </p:nvSpPr>
        <p:spPr>
          <a:xfrm>
            <a:off x="2953372" y="4352852"/>
            <a:ext cx="3680228" cy="5610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3550" dirty="0" err="1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8A7E066-0184-D8B4-8385-E1E8E3DB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9092" y="4496906"/>
            <a:ext cx="1121792" cy="3156671"/>
          </a:xfrm>
          <a:prstGeom prst="rect">
            <a:avLst/>
          </a:prstGeom>
        </p:spPr>
      </p:pic>
      <p:pic>
        <p:nvPicPr>
          <p:cNvPr id="17" name="Obrázek 16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21B2A027-DB96-6AFF-8A57-C5103B9D46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12372" r="31568" b="15103"/>
          <a:stretch/>
        </p:blipFill>
        <p:spPr>
          <a:xfrm>
            <a:off x="979042" y="720032"/>
            <a:ext cx="5472609" cy="1910308"/>
          </a:xfrm>
          <a:prstGeom prst="rect">
            <a:avLst/>
          </a:prstGeom>
        </p:spPr>
      </p:pic>
      <p:pic>
        <p:nvPicPr>
          <p:cNvPr id="18" name="Picture 15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91AF5732-AEF2-31F2-C1A0-80A47D074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62" y="7725204"/>
            <a:ext cx="2894094" cy="35736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8553D654-1EC5-E602-9754-2D98E07E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096" y="0"/>
            <a:ext cx="8485004" cy="113093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41698" y="3888654"/>
            <a:ext cx="9202547" cy="279255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8900" b="1" spc="7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8900" b="1" spc="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900" b="1" spc="7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8900" b="1" spc="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900" b="1" spc="7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cs-CZ" sz="8900" b="1" spc="7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8900" b="1" spc="7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cs-CZ" sz="8900" b="1" spc="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900" b="1" spc="7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8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EBAF04-DDD9-E4EC-F596-41DC8AADEE3A}"/>
              </a:ext>
            </a:extLst>
          </p:cNvPr>
          <p:cNvSpPr txBox="1"/>
          <p:nvPr/>
        </p:nvSpPr>
        <p:spPr>
          <a:xfrm>
            <a:off x="1641698" y="6950819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8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100" b="1" dirty="0" err="1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</a:t>
            </a:r>
            <a:r>
              <a:rPr kumimoji="0" lang="cs-CZ" sz="4100" b="1" i="0" u="none" strike="noStrike" kern="0" cap="none" spc="0" normalizeH="0" baseline="0" noProof="0" dirty="0" err="1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itle</a:t>
            </a:r>
            <a:endParaRPr kumimoji="0" lang="cs-CZ" sz="4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003365-C9AC-05B3-04B5-67D36CB6D942}"/>
              </a:ext>
            </a:extLst>
          </p:cNvPr>
          <p:cNvSpPr txBox="1"/>
          <p:nvPr/>
        </p:nvSpPr>
        <p:spPr>
          <a:xfrm>
            <a:off x="1641698" y="7950538"/>
            <a:ext cx="754625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50" b="0" i="0" u="none" strike="noStrike" kern="0" cap="none" spc="12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Iquam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2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voluptini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4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re,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14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velent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4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litaturibus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1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venihit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0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endParaRPr kumimoji="0" lang="cs-CZ" sz="205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FE572D1-716D-120A-0399-01FA451C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32183"/>
            <a:ext cx="1462277" cy="41147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0FFA2E3-0DBB-EC12-3B14-F3B80EA0399E}"/>
                  </a:ext>
                </a:extLst>
              </p14:cNvPr>
              <p14:cNvContentPartPr/>
              <p14:nvPr/>
            </p14:nvContentPartPr>
            <p14:xfrm>
              <a:off x="13304727" y="7876627"/>
              <a:ext cx="360" cy="1116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A0FFA2E3-0DBB-EC12-3B14-F3B80EA039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96087" y="7867627"/>
                <a:ext cx="18000" cy="288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5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2B5BE728-A27F-C785-A46F-ACD55FBBE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62" y="7725204"/>
            <a:ext cx="2894094" cy="3573679"/>
          </a:xfrm>
          <a:prstGeom prst="rect">
            <a:avLst/>
          </a:prstGeom>
        </p:spPr>
      </p:pic>
      <p:pic>
        <p:nvPicPr>
          <p:cNvPr id="19" name="Obrázek 18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BADC4DFB-7F7E-7F10-7050-AF058E7DE0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12372" r="31568" b="15103"/>
          <a:stretch/>
        </p:blipFill>
        <p:spPr>
          <a:xfrm>
            <a:off x="1462277" y="720032"/>
            <a:ext cx="5472609" cy="1910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7274" y="5654675"/>
            <a:ext cx="11011720" cy="26597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3150"/>
              </a:spcBef>
              <a:buChar char="•"/>
              <a:tabLst>
                <a:tab pos="389255" algn="l"/>
              </a:tabLst>
            </a:pPr>
            <a:r>
              <a:rPr sz="205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Iquam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voluptini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re,</a:t>
            </a:r>
            <a:r>
              <a:rPr sz="2050" spc="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velent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litaturibus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venihit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2D40"/>
              </a:buClr>
              <a:buFont typeface="Arial"/>
              <a:buChar char="•"/>
            </a:pPr>
            <a:endParaRPr sz="22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1156335" indent="-377190">
              <a:lnSpc>
                <a:spcPct val="100499"/>
              </a:lnSpc>
              <a:buChar char="•"/>
              <a:tabLst>
                <a:tab pos="389255" algn="l"/>
              </a:tabLst>
            </a:pPr>
            <a:r>
              <a:rPr sz="2050" spc="1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queIbusciae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prestrum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tecescillit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paritem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facipiendaecea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tusdaepuda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quodipi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ctotatus.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2D40"/>
              </a:buClr>
              <a:buFont typeface="Arial"/>
              <a:buChar char="•"/>
            </a:pPr>
            <a:endParaRPr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Ferchit</a:t>
            </a:r>
            <a:r>
              <a:rPr sz="2050" spc="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laboreheni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corrunt</a:t>
            </a:r>
            <a:r>
              <a:rPr sz="2050" spc="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ant,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2050" spc="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maximusapici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2D40"/>
              </a:buClr>
              <a:buFont typeface="Arial"/>
              <a:buChar char="•"/>
            </a:pPr>
            <a:endParaRPr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apisinis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estem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illeniae.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Acernatium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officatur?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77" y="2297079"/>
            <a:ext cx="12128589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spc="8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8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07CDCF-14AD-0B8B-80F6-52B5DA0461CB}"/>
              </a:ext>
            </a:extLst>
          </p:cNvPr>
          <p:cNvSpPr txBox="1"/>
          <p:nvPr/>
        </p:nvSpPr>
        <p:spPr>
          <a:xfrm>
            <a:off x="3067274" y="4502547"/>
            <a:ext cx="38164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i="0" u="none" strike="noStrike" kern="0" cap="none" spc="0" normalizeH="0" baseline="0" noProof="0" dirty="0" err="1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kumimoji="0" lang="cs-CZ" sz="41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C3292499-61E4-ADB4-00E9-F4C3A89BD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843" r="29143" b="14223"/>
          <a:stretch/>
        </p:blipFill>
        <p:spPr>
          <a:xfrm>
            <a:off x="15916236" y="830139"/>
            <a:ext cx="3424846" cy="1116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7877" y="2297079"/>
            <a:ext cx="1234461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spc="80" dirty="0" err="1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8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5266" y="5006603"/>
            <a:ext cx="10081120" cy="1594667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sz="2050" spc="125" dirty="0" err="1">
                <a:latin typeface="Arial" panose="020B0604020202020204" pitchFamily="34" charset="0"/>
                <a:cs typeface="Arial" panose="020B0604020202020204" pitchFamily="34" charset="0"/>
              </a:rPr>
              <a:t>Iquam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latin typeface="Arial" panose="020B0604020202020204" pitchFamily="34" charset="0"/>
                <a:cs typeface="Arial" panose="020B0604020202020204" pitchFamily="34" charset="0"/>
              </a:rPr>
              <a:t>voluptini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sz="20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dirty="0">
                <a:latin typeface="Arial" panose="020B0604020202020204" pitchFamily="34" charset="0"/>
                <a:cs typeface="Arial" panose="020B0604020202020204" pitchFamily="34" charset="0"/>
              </a:rPr>
              <a:t>re,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4" dirty="0">
                <a:latin typeface="Arial" panose="020B0604020202020204" pitchFamily="34" charset="0"/>
                <a:cs typeface="Arial" panose="020B0604020202020204" pitchFamily="34" charset="0"/>
              </a:rPr>
              <a:t>velent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latin typeface="Arial" panose="020B0604020202020204" pitchFamily="34" charset="0"/>
                <a:cs typeface="Arial" panose="020B0604020202020204" pitchFamily="34" charset="0"/>
              </a:rPr>
              <a:t>litaturibus</a:t>
            </a:r>
            <a:r>
              <a:rPr sz="20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0" dirty="0">
                <a:latin typeface="Arial" panose="020B0604020202020204" pitchFamily="34" charset="0"/>
                <a:cs typeface="Arial" panose="020B0604020202020204" pitchFamily="34" charset="0"/>
              </a:rPr>
              <a:t>venihit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0" dirty="0">
                <a:latin typeface="Arial" panose="020B0604020202020204" pitchFamily="34" charset="0"/>
                <a:cs typeface="Arial" panose="020B0604020202020204" pitchFamily="34" charset="0"/>
              </a:rPr>
              <a:t>queIbusciae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latin typeface="Arial" panose="020B0604020202020204" pitchFamily="34" charset="0"/>
                <a:cs typeface="Arial" panose="020B0604020202020204" pitchFamily="34" charset="0"/>
              </a:rPr>
              <a:t>prestrum</a:t>
            </a:r>
            <a:r>
              <a:rPr sz="20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latin typeface="Arial" panose="020B0604020202020204" pitchFamily="34" charset="0"/>
                <a:cs typeface="Arial" panose="020B0604020202020204" pitchFamily="34" charset="0"/>
              </a:rPr>
              <a:t>quo </a:t>
            </a:r>
            <a:r>
              <a:rPr sz="2050" spc="150" dirty="0">
                <a:latin typeface="Arial" panose="020B0604020202020204" pitchFamily="34" charset="0"/>
                <a:cs typeface="Arial" panose="020B0604020202020204" pitchFamily="34" charset="0"/>
              </a:rPr>
              <a:t>tecescillit</a:t>
            </a:r>
            <a:r>
              <a:rPr sz="205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latin typeface="Arial" panose="020B0604020202020204" pitchFamily="34" charset="0"/>
                <a:cs typeface="Arial" panose="020B0604020202020204" pitchFamily="34" charset="0"/>
              </a:rPr>
              <a:t>eati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0" dirty="0">
                <a:latin typeface="Arial" panose="020B0604020202020204" pitchFamily="34" charset="0"/>
                <a:cs typeface="Arial" panose="020B0604020202020204" pitchFamily="34" charset="0"/>
              </a:rPr>
              <a:t>paritemfacipiendaecea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0" dirty="0">
                <a:latin typeface="Arial" panose="020B0604020202020204" pitchFamily="34" charset="0"/>
                <a:cs typeface="Arial" panose="020B0604020202020204" pitchFamily="34" charset="0"/>
              </a:rPr>
              <a:t>tusdaepuda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0" dirty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latin typeface="Arial" panose="020B0604020202020204" pitchFamily="34" charset="0"/>
                <a:cs typeface="Arial" panose="020B0604020202020204" pitchFamily="34" charset="0"/>
              </a:rPr>
              <a:t>quodipi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5" dirty="0" err="1">
                <a:latin typeface="Arial" panose="020B0604020202020204" pitchFamily="34" charset="0"/>
                <a:cs typeface="Arial" panose="020B0604020202020204" pitchFamily="34" charset="0"/>
              </a:rPr>
              <a:t>ctotatus</a:t>
            </a:r>
            <a:r>
              <a:rPr sz="2050" spc="13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5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5" dirty="0" err="1">
                <a:latin typeface="Arial" panose="020B0604020202020204" pitchFamily="34" charset="0"/>
                <a:cs typeface="Arial" panose="020B0604020202020204" pitchFamily="34" charset="0"/>
              </a:rPr>
              <a:t>Ferchit</a:t>
            </a:r>
            <a:r>
              <a:rPr sz="205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latin typeface="Arial" panose="020B0604020202020204" pitchFamily="34" charset="0"/>
                <a:cs typeface="Arial" panose="020B0604020202020204" pitchFamily="34" charset="0"/>
              </a:rPr>
              <a:t>laboreheni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0" dirty="0">
                <a:latin typeface="Arial" panose="020B0604020202020204" pitchFamily="34" charset="0"/>
                <a:cs typeface="Arial" panose="020B0604020202020204" pitchFamily="34" charset="0"/>
              </a:rPr>
              <a:t>corrunt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latin typeface="Arial" panose="020B0604020202020204" pitchFamily="34" charset="0"/>
                <a:cs typeface="Arial" panose="020B0604020202020204" pitchFamily="34" charset="0"/>
              </a:rPr>
              <a:t>ant,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5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latin typeface="Arial" panose="020B0604020202020204" pitchFamily="34" charset="0"/>
                <a:cs typeface="Arial" panose="020B0604020202020204" pitchFamily="34" charset="0"/>
              </a:rPr>
              <a:t>maximusapici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95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latin typeface="Arial" panose="020B0604020202020204" pitchFamily="34" charset="0"/>
                <a:cs typeface="Arial" panose="020B0604020202020204" pitchFamily="34" charset="0"/>
              </a:rPr>
              <a:t>apisinis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latin typeface="Arial" panose="020B0604020202020204" pitchFamily="34" charset="0"/>
                <a:cs typeface="Arial" panose="020B0604020202020204" pitchFamily="34" charset="0"/>
              </a:rPr>
              <a:t>estem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70" dirty="0" err="1">
                <a:latin typeface="Arial" panose="020B0604020202020204" pitchFamily="34" charset="0"/>
                <a:cs typeface="Arial" panose="020B0604020202020204" pitchFamily="34" charset="0"/>
              </a:rPr>
              <a:t>illeniae</a:t>
            </a: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 err="1">
                <a:latin typeface="Arial" panose="020B0604020202020204" pitchFamily="34" charset="0"/>
                <a:cs typeface="Arial" panose="020B0604020202020204" pitchFamily="34" charset="0"/>
              </a:rPr>
              <a:t>Acernatium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latin typeface="Arial" panose="020B0604020202020204" pitchFamily="34" charset="0"/>
                <a:cs typeface="Arial" panose="020B0604020202020204" pitchFamily="34" charset="0"/>
              </a:rPr>
              <a:t>officatur?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866D01-EE96-C62D-EEF0-68E7DBC245DB}"/>
              </a:ext>
            </a:extLst>
          </p:cNvPr>
          <p:cNvSpPr txBox="1"/>
          <p:nvPr/>
        </p:nvSpPr>
        <p:spPr>
          <a:xfrm>
            <a:off x="2851250" y="4310486"/>
            <a:ext cx="44644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kumimoji="0" lang="cs-CZ" sz="4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5DE592D-A9CC-32D8-F4E6-6CC6A38919B2}"/>
              </a:ext>
            </a:extLst>
          </p:cNvPr>
          <p:cNvSpPr/>
          <p:nvPr/>
        </p:nvSpPr>
        <p:spPr>
          <a:xfrm>
            <a:off x="0" y="9543107"/>
            <a:ext cx="20104100" cy="17662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52C4FF29-EB08-978C-D071-951DD8EC9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843" r="29143" b="14223"/>
          <a:stretch/>
        </p:blipFill>
        <p:spPr>
          <a:xfrm>
            <a:off x="15916236" y="830139"/>
            <a:ext cx="3424846" cy="11164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62396" y="2187188"/>
            <a:ext cx="4854149" cy="7039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cs-CZ" sz="4750" b="1" spc="6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47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750057" y="5294635"/>
            <a:ext cx="8510905" cy="3918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130"/>
              </a:spcBef>
            </a:pP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elit,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volutpat.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 </a:t>
            </a:r>
            <a:r>
              <a:rPr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consequat.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consequat,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</a:t>
            </a:r>
            <a:r>
              <a:rPr sz="1600" b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delenit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feugait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facilisi.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ectetuer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volutpat.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commodo.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amet,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tincidunt.Olore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quaero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blaborerati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reseces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nonsequam,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estecto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volenit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accusdam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 etusdaepelis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sinci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sitempor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5097" y="4370695"/>
            <a:ext cx="8733155" cy="0"/>
          </a:xfrm>
          <a:custGeom>
            <a:avLst/>
            <a:gdLst/>
            <a:ahLst/>
            <a:cxnLst/>
            <a:rect l="l" t="t" r="r" b="b"/>
            <a:pathLst>
              <a:path w="8733155">
                <a:moveTo>
                  <a:pt x="0" y="0"/>
                </a:moveTo>
                <a:lnTo>
                  <a:pt x="8732718" y="0"/>
                </a:lnTo>
              </a:path>
            </a:pathLst>
          </a:custGeom>
          <a:ln w="25339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053C61-832F-9B67-ED6D-821AFA2A7AD3}"/>
              </a:ext>
            </a:extLst>
          </p:cNvPr>
          <p:cNvSpPr txBox="1"/>
          <p:nvPr/>
        </p:nvSpPr>
        <p:spPr>
          <a:xfrm>
            <a:off x="9662396" y="4689899"/>
            <a:ext cx="1005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sz="2400" b="0" i="0" u="none" strike="noStrike" kern="0" cap="none" spc="-2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sz="2400" b="0" i="0" u="none" strike="noStrike" kern="0" cap="none" spc="-2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0" cap="none" spc="-1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</a:p>
        </p:txBody>
      </p:sp>
      <p:pic>
        <p:nvPicPr>
          <p:cNvPr id="12" name="Obrázek 11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31020050-31E3-5DA0-B769-20FF00925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85004" cy="11309350"/>
          </a:xfrm>
          <a:prstGeom prst="rect">
            <a:avLst/>
          </a:prstGeom>
        </p:spPr>
      </p:pic>
      <p:pic>
        <p:nvPicPr>
          <p:cNvPr id="13" name="Obrázek 12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FDF95E55-53E6-8838-0089-9B0D1AD3F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843" r="29143" b="14223"/>
          <a:stretch/>
        </p:blipFill>
        <p:spPr>
          <a:xfrm>
            <a:off x="15916236" y="830139"/>
            <a:ext cx="3424846" cy="1116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9722" y="5438345"/>
            <a:ext cx="622671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spc="11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cs-CZ" sz="8900" spc="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900" spc="11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sz="8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0528" y="8260453"/>
            <a:ext cx="3116185" cy="1315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1650" b="1" spc="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cs-CZ" sz="1650" b="1" spc="7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Surname</a:t>
            </a:r>
            <a:endParaRPr sz="16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80"/>
              </a:lnSpc>
              <a:spcBef>
                <a:spcPts val="5"/>
              </a:spcBef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+420</a:t>
            </a:r>
            <a:r>
              <a:rPr sz="16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r>
              <a:rPr sz="16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25" dirty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endParaRPr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53795">
              <a:lnSpc>
                <a:spcPct val="100000"/>
              </a:lnSpc>
            </a:pPr>
            <a:r>
              <a:rPr lang="cs-CZ" sz="1650" spc="65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name</a:t>
            </a:r>
            <a:r>
              <a:rPr sz="1650" spc="65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@cuni.cz</a:t>
            </a:r>
            <a:r>
              <a:rPr sz="16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8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www.cuni.cz</a:t>
            </a:r>
            <a:endParaRPr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pták, emblém, symbol, logo&#10;&#10;Popis byl vytvořen automaticky">
            <a:extLst>
              <a:ext uri="{FF2B5EF4-FFF2-40B4-BE49-F238E27FC236}">
                <a16:creationId xmlns:a16="http://schemas.microsoft.com/office/drawing/2014/main" id="{EBE5B418-803B-FD60-8CFF-69EDEF4D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51" y="1478211"/>
            <a:ext cx="3600400" cy="360040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23FA416-25FE-F657-2014-0EDF8D077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00528" y="10191179"/>
            <a:ext cx="2800856" cy="1118171"/>
          </a:xfrm>
          <a:prstGeom prst="rect">
            <a:avLst/>
          </a:prstGeom>
        </p:spPr>
      </p:pic>
      <p:pic>
        <p:nvPicPr>
          <p:cNvPr id="15" name="Obrázek 14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B5B5B356-ACBE-5FF8-B4CC-A5750DC545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843" r="29143" b="14223"/>
          <a:stretch/>
        </p:blipFill>
        <p:spPr>
          <a:xfrm>
            <a:off x="15400528" y="7094835"/>
            <a:ext cx="2874613" cy="9371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_PLNENI_UK-LAYOUT_PREZENTACE_PPT-edit" id="{47ACAB06-C080-6945-8051-A0C63F662F06}" vid="{422653F3-40B8-5B46-9F45-D28D5383561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626</TotalTime>
  <Words>328</Words>
  <Application>Microsoft Office PowerPoint</Application>
  <PresentationFormat>Vlastní</PresentationFormat>
  <Paragraphs>31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Title</vt:lpstr>
      <vt:lpstr>Title</vt:lpstr>
      <vt:lpstr>Prezentace aplikace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fakulty</dc:title>
  <dc:creator>Zuzana Piliková</dc:creator>
  <cp:lastModifiedBy>Olga Bražinová</cp:lastModifiedBy>
  <cp:revision>22</cp:revision>
  <dcterms:created xsi:type="dcterms:W3CDTF">2023-09-01T13:59:22Z</dcterms:created>
  <dcterms:modified xsi:type="dcterms:W3CDTF">2024-06-26T10:32:47Z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2023-09-01T00:00:00Z</vt:filetime>
  </property>
  <property fmtid="{D5CDD505-2E9C-101B-9397-08002B2CF9AE}" pid="5" name="Producer">
    <vt:lpwstr>Adobe PDF Library 17.0</vt:lpwstr>
  </property>
</Properties>
</file>