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0" autoAdjust="0"/>
  </p:normalViewPr>
  <p:slideViewPr>
    <p:cSldViewPr>
      <p:cViewPr varScale="1">
        <p:scale>
          <a:sx n="115" d="100"/>
          <a:sy n="115" d="100"/>
        </p:scale>
        <p:origin x="173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káš Kejha" userId="239f3b63-4020-47f2-acc2-7c11a6059c4c" providerId="ADAL" clId="{5C913626-0415-4A83-8DA0-7E28471E166B}"/>
    <pc:docChg chg="custSel modSld">
      <pc:chgData name="Lukáš Kejha" userId="239f3b63-4020-47f2-acc2-7c11a6059c4c" providerId="ADAL" clId="{5C913626-0415-4A83-8DA0-7E28471E166B}" dt="2023-01-31T08:36:27.554" v="13" actId="478"/>
      <pc:docMkLst>
        <pc:docMk/>
      </pc:docMkLst>
      <pc:sldChg chg="modSp mod">
        <pc:chgData name="Lukáš Kejha" userId="239f3b63-4020-47f2-acc2-7c11a6059c4c" providerId="ADAL" clId="{5C913626-0415-4A83-8DA0-7E28471E166B}" dt="2023-01-31T08:35:36.181" v="5"/>
        <pc:sldMkLst>
          <pc:docMk/>
          <pc:sldMk cId="1489196671" sldId="256"/>
        </pc:sldMkLst>
        <pc:spChg chg="mod">
          <ac:chgData name="Lukáš Kejha" userId="239f3b63-4020-47f2-acc2-7c11a6059c4c" providerId="ADAL" clId="{5C913626-0415-4A83-8DA0-7E28471E166B}" dt="2023-01-31T08:34:52.798" v="2"/>
          <ac:spMkLst>
            <pc:docMk/>
            <pc:sldMk cId="1489196671" sldId="256"/>
            <ac:spMk id="2" creationId="{00000000-0000-0000-0000-000000000000}"/>
          </ac:spMkLst>
        </pc:spChg>
        <pc:spChg chg="mod">
          <ac:chgData name="Lukáš Kejha" userId="239f3b63-4020-47f2-acc2-7c11a6059c4c" providerId="ADAL" clId="{5C913626-0415-4A83-8DA0-7E28471E166B}" dt="2023-01-31T08:34:58.506" v="3" actId="20577"/>
          <ac:spMkLst>
            <pc:docMk/>
            <pc:sldMk cId="1489196671" sldId="256"/>
            <ac:spMk id="3" creationId="{00000000-0000-0000-0000-000000000000}"/>
          </ac:spMkLst>
        </pc:spChg>
        <pc:spChg chg="mod">
          <ac:chgData name="Lukáš Kejha" userId="239f3b63-4020-47f2-acc2-7c11a6059c4c" providerId="ADAL" clId="{5C913626-0415-4A83-8DA0-7E28471E166B}" dt="2023-01-31T08:34:37.958" v="1"/>
          <ac:spMkLst>
            <pc:docMk/>
            <pc:sldMk cId="1489196671" sldId="256"/>
            <ac:spMk id="4" creationId="{00000000-0000-0000-0000-000000000000}"/>
          </ac:spMkLst>
        </pc:spChg>
        <pc:spChg chg="mod">
          <ac:chgData name="Lukáš Kejha" userId="239f3b63-4020-47f2-acc2-7c11a6059c4c" providerId="ADAL" clId="{5C913626-0415-4A83-8DA0-7E28471E166B}" dt="2023-01-31T08:35:36.181" v="5"/>
          <ac:spMkLst>
            <pc:docMk/>
            <pc:sldMk cId="1489196671" sldId="256"/>
            <ac:spMk id="5" creationId="{00000000-0000-0000-0000-000000000000}"/>
          </ac:spMkLst>
        </pc:spChg>
        <pc:spChg chg="mod">
          <ac:chgData name="Lukáš Kejha" userId="239f3b63-4020-47f2-acc2-7c11a6059c4c" providerId="ADAL" clId="{5C913626-0415-4A83-8DA0-7E28471E166B}" dt="2023-01-31T08:35:16.741" v="4"/>
          <ac:spMkLst>
            <pc:docMk/>
            <pc:sldMk cId="1489196671" sldId="256"/>
            <ac:spMk id="6" creationId="{00000000-0000-0000-0000-000000000000}"/>
          </ac:spMkLst>
        </pc:spChg>
      </pc:sldChg>
      <pc:sldChg chg="addSp delSp modSp mod">
        <pc:chgData name="Lukáš Kejha" userId="239f3b63-4020-47f2-acc2-7c11a6059c4c" providerId="ADAL" clId="{5C913626-0415-4A83-8DA0-7E28471E166B}" dt="2023-01-31T08:36:27.554" v="13" actId="478"/>
        <pc:sldMkLst>
          <pc:docMk/>
          <pc:sldMk cId="4249628473" sldId="257"/>
        </pc:sldMkLst>
        <pc:spChg chg="del">
          <ac:chgData name="Lukáš Kejha" userId="239f3b63-4020-47f2-acc2-7c11a6059c4c" providerId="ADAL" clId="{5C913626-0415-4A83-8DA0-7E28471E166B}" dt="2023-01-31T08:36:20.562" v="9" actId="478"/>
          <ac:spMkLst>
            <pc:docMk/>
            <pc:sldMk cId="4249628473" sldId="257"/>
            <ac:spMk id="2" creationId="{00000000-0000-0000-0000-000000000000}"/>
          </ac:spMkLst>
        </pc:spChg>
        <pc:spChg chg="del">
          <ac:chgData name="Lukáš Kejha" userId="239f3b63-4020-47f2-acc2-7c11a6059c4c" providerId="ADAL" clId="{5C913626-0415-4A83-8DA0-7E28471E166B}" dt="2023-01-31T08:36:20.562" v="9" actId="478"/>
          <ac:spMkLst>
            <pc:docMk/>
            <pc:sldMk cId="4249628473" sldId="257"/>
            <ac:spMk id="3" creationId="{00000000-0000-0000-0000-000000000000}"/>
          </ac:spMkLst>
        </pc:spChg>
        <pc:spChg chg="add del mod">
          <ac:chgData name="Lukáš Kejha" userId="239f3b63-4020-47f2-acc2-7c11a6059c4c" providerId="ADAL" clId="{5C913626-0415-4A83-8DA0-7E28471E166B}" dt="2023-01-31T08:36:24.914" v="11" actId="478"/>
          <ac:spMkLst>
            <pc:docMk/>
            <pc:sldMk cId="4249628473" sldId="257"/>
            <ac:spMk id="4" creationId="{6C481725-6C87-40C3-BF68-2837179D4971}"/>
          </ac:spMkLst>
        </pc:spChg>
        <pc:spChg chg="add del mod">
          <ac:chgData name="Lukáš Kejha" userId="239f3b63-4020-47f2-acc2-7c11a6059c4c" providerId="ADAL" clId="{5C913626-0415-4A83-8DA0-7E28471E166B}" dt="2023-01-31T08:36:26.553" v="12" actId="478"/>
          <ac:spMkLst>
            <pc:docMk/>
            <pc:sldMk cId="4249628473" sldId="257"/>
            <ac:spMk id="5" creationId="{A2918E3E-8C0E-4031-A591-F74BC3295F5C}"/>
          </ac:spMkLst>
        </pc:spChg>
        <pc:spChg chg="add del mod">
          <ac:chgData name="Lukáš Kejha" userId="239f3b63-4020-47f2-acc2-7c11a6059c4c" providerId="ADAL" clId="{5C913626-0415-4A83-8DA0-7E28471E166B}" dt="2023-01-31T08:36:27.554" v="13" actId="478"/>
          <ac:spMkLst>
            <pc:docMk/>
            <pc:sldMk cId="4249628473" sldId="257"/>
            <ac:spMk id="6" creationId="{2B1C0056-4D61-46E2-A9BD-58D6025E64C7}"/>
          </ac:spMkLst>
        </pc:spChg>
        <pc:spChg chg="add mod">
          <ac:chgData name="Lukáš Kejha" userId="239f3b63-4020-47f2-acc2-7c11a6059c4c" providerId="ADAL" clId="{5C913626-0415-4A83-8DA0-7E28471E166B}" dt="2023-01-31T08:36:20.943" v="10"/>
          <ac:spMkLst>
            <pc:docMk/>
            <pc:sldMk cId="4249628473" sldId="257"/>
            <ac:spMk id="7" creationId="{291B20DD-B744-4D94-8995-B4C3A6BE6417}"/>
          </ac:spMkLst>
        </pc:spChg>
        <pc:spChg chg="add mod">
          <ac:chgData name="Lukáš Kejha" userId="239f3b63-4020-47f2-acc2-7c11a6059c4c" providerId="ADAL" clId="{5C913626-0415-4A83-8DA0-7E28471E166B}" dt="2023-01-31T08:36:20.943" v="10"/>
          <ac:spMkLst>
            <pc:docMk/>
            <pc:sldMk cId="4249628473" sldId="257"/>
            <ac:spMk id="8" creationId="{42D46F8D-5FC5-427D-A43D-15CA7F672314}"/>
          </ac:spMkLst>
        </pc:spChg>
      </pc:sldChg>
      <pc:sldChg chg="addSp delSp modSp mod">
        <pc:chgData name="Lukáš Kejha" userId="239f3b63-4020-47f2-acc2-7c11a6059c4c" providerId="ADAL" clId="{5C913626-0415-4A83-8DA0-7E28471E166B}" dt="2023-01-31T08:36:13.927" v="8"/>
        <pc:sldMkLst>
          <pc:docMk/>
          <pc:sldMk cId="979432192" sldId="258"/>
        </pc:sldMkLst>
        <pc:spChg chg="del">
          <ac:chgData name="Lukáš Kejha" userId="239f3b63-4020-47f2-acc2-7c11a6059c4c" providerId="ADAL" clId="{5C913626-0415-4A83-8DA0-7E28471E166B}" dt="2023-01-31T08:36:10.146" v="6" actId="478"/>
          <ac:spMkLst>
            <pc:docMk/>
            <pc:sldMk cId="979432192" sldId="258"/>
            <ac:spMk id="2" creationId="{00000000-0000-0000-0000-000000000000}"/>
          </ac:spMkLst>
        </pc:spChg>
        <pc:spChg chg="del">
          <ac:chgData name="Lukáš Kejha" userId="239f3b63-4020-47f2-acc2-7c11a6059c4c" providerId="ADAL" clId="{5C913626-0415-4A83-8DA0-7E28471E166B}" dt="2023-01-31T08:36:10.146" v="6" actId="478"/>
          <ac:spMkLst>
            <pc:docMk/>
            <pc:sldMk cId="979432192" sldId="258"/>
            <ac:spMk id="3" creationId="{00000000-0000-0000-0000-000000000000}"/>
          </ac:spMkLst>
        </pc:spChg>
        <pc:spChg chg="del">
          <ac:chgData name="Lukáš Kejha" userId="239f3b63-4020-47f2-acc2-7c11a6059c4c" providerId="ADAL" clId="{5C913626-0415-4A83-8DA0-7E28471E166B}" dt="2023-01-31T08:36:10.146" v="6" actId="478"/>
          <ac:spMkLst>
            <pc:docMk/>
            <pc:sldMk cId="979432192" sldId="258"/>
            <ac:spMk id="4" creationId="{00000000-0000-0000-0000-000000000000}"/>
          </ac:spMkLst>
        </pc:spChg>
        <pc:spChg chg="del">
          <ac:chgData name="Lukáš Kejha" userId="239f3b63-4020-47f2-acc2-7c11a6059c4c" providerId="ADAL" clId="{5C913626-0415-4A83-8DA0-7E28471E166B}" dt="2023-01-31T08:36:13.369" v="7" actId="478"/>
          <ac:spMkLst>
            <pc:docMk/>
            <pc:sldMk cId="979432192" sldId="258"/>
            <ac:spMk id="5" creationId="{00000000-0000-0000-0000-000000000000}"/>
          </ac:spMkLst>
        </pc:spChg>
        <pc:spChg chg="del">
          <ac:chgData name="Lukáš Kejha" userId="239f3b63-4020-47f2-acc2-7c11a6059c4c" providerId="ADAL" clId="{5C913626-0415-4A83-8DA0-7E28471E166B}" dt="2023-01-31T08:36:13.369" v="7" actId="478"/>
          <ac:spMkLst>
            <pc:docMk/>
            <pc:sldMk cId="979432192" sldId="258"/>
            <ac:spMk id="6" creationId="{00000000-0000-0000-0000-000000000000}"/>
          </ac:spMkLst>
        </pc:spChg>
        <pc:spChg chg="add mod">
          <ac:chgData name="Lukáš Kejha" userId="239f3b63-4020-47f2-acc2-7c11a6059c4c" providerId="ADAL" clId="{5C913626-0415-4A83-8DA0-7E28471E166B}" dt="2023-01-31T08:36:13.927" v="8"/>
          <ac:spMkLst>
            <pc:docMk/>
            <pc:sldMk cId="979432192" sldId="258"/>
            <ac:spMk id="7" creationId="{AB731A5E-B09E-4655-A7D7-33C9025265E4}"/>
          </ac:spMkLst>
        </pc:spChg>
        <pc:spChg chg="add mod">
          <ac:chgData name="Lukáš Kejha" userId="239f3b63-4020-47f2-acc2-7c11a6059c4c" providerId="ADAL" clId="{5C913626-0415-4A83-8DA0-7E28471E166B}" dt="2023-01-31T08:36:13.927" v="8"/>
          <ac:spMkLst>
            <pc:docMk/>
            <pc:sldMk cId="979432192" sldId="258"/>
            <ac:spMk id="8" creationId="{292B9B54-2F0A-4AB0-96EE-87616E6010B8}"/>
          </ac:spMkLst>
        </pc:spChg>
        <pc:spChg chg="add mod">
          <ac:chgData name="Lukáš Kejha" userId="239f3b63-4020-47f2-acc2-7c11a6059c4c" providerId="ADAL" clId="{5C913626-0415-4A83-8DA0-7E28471E166B}" dt="2023-01-31T08:36:13.927" v="8"/>
          <ac:spMkLst>
            <pc:docMk/>
            <pc:sldMk cId="979432192" sldId="258"/>
            <ac:spMk id="9" creationId="{176AB75D-5127-4C95-8EB8-6463DC377ECF}"/>
          </ac:spMkLst>
        </pc:spChg>
        <pc:spChg chg="add mod">
          <ac:chgData name="Lukáš Kejha" userId="239f3b63-4020-47f2-acc2-7c11a6059c4c" providerId="ADAL" clId="{5C913626-0415-4A83-8DA0-7E28471E166B}" dt="2023-01-31T08:36:13.927" v="8"/>
          <ac:spMkLst>
            <pc:docMk/>
            <pc:sldMk cId="979432192" sldId="258"/>
            <ac:spMk id="10" creationId="{76F51A9F-9BD6-485E-9FD0-92101EB23B94}"/>
          </ac:spMkLst>
        </pc:spChg>
        <pc:spChg chg="add mod">
          <ac:chgData name="Lukáš Kejha" userId="239f3b63-4020-47f2-acc2-7c11a6059c4c" providerId="ADAL" clId="{5C913626-0415-4A83-8DA0-7E28471E166B}" dt="2023-01-31T08:36:13.927" v="8"/>
          <ac:spMkLst>
            <pc:docMk/>
            <pc:sldMk cId="979432192" sldId="258"/>
            <ac:spMk id="11" creationId="{82A5BFA9-CA85-4E39-8C5F-457FD945467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3B2A9-F504-4126-AFA0-D763EBBBC6CE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E5EF1-E992-4ED7-BAF7-64DD8FF33A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64858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EA64A-B9E6-41F4-8643-4B2A78C0C848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7F713-0508-4F9F-BAFB-143390E0F8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94586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 1. LF "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2"/>
          <p:cNvSpPr txBox="1">
            <a:spLocks/>
          </p:cNvSpPr>
          <p:nvPr userDrawn="1"/>
        </p:nvSpPr>
        <p:spPr>
          <a:xfrm>
            <a:off x="4237620" y="2045904"/>
            <a:ext cx="343072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l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 hasCustomPrompt="1"/>
          </p:nvPr>
        </p:nvSpPr>
        <p:spPr>
          <a:xfrm>
            <a:off x="4237620" y="1412776"/>
            <a:ext cx="4319588" cy="3867633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3200" b="1" kern="0" cap="sm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prezentace nebo výzkumu</a:t>
            </a:r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15" hasCustomPrompt="1"/>
          </p:nvPr>
        </p:nvSpPr>
        <p:spPr>
          <a:xfrm>
            <a:off x="468313" y="1773238"/>
            <a:ext cx="3527425" cy="35961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Autor prezentace</a:t>
            </a:r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16" hasCustomPrompt="1"/>
          </p:nvPr>
        </p:nvSpPr>
        <p:spPr>
          <a:xfrm>
            <a:off x="468313" y="2132856"/>
            <a:ext cx="3527425" cy="950912"/>
          </a:xfrm>
          <a:prstGeom prst="rect">
            <a:avLst/>
          </a:prstGeom>
          <a:noFill/>
        </p:spPr>
        <p:txBody>
          <a:bodyPr/>
          <a:lstStyle>
            <a:lvl1pPr marL="0" indent="0" algn="r">
              <a:buNone/>
              <a:defRPr sz="1800" baseline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ústavu nebo kliniky</a:t>
            </a:r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34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3485933"/>
            <a:ext cx="2591520" cy="889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89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cap="none" baseline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2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</p:spTree>
    <p:extLst>
      <p:ext uri="{BB962C8B-B14F-4D97-AF65-F5344CB8AC3E}">
        <p14:creationId xmlns:p14="http://schemas.microsoft.com/office/powerpoint/2010/main" val="2517261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 1. LF +  VFN"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2"/>
          <p:cNvSpPr txBox="1">
            <a:spLocks/>
          </p:cNvSpPr>
          <p:nvPr userDrawn="1"/>
        </p:nvSpPr>
        <p:spPr>
          <a:xfrm>
            <a:off x="4237620" y="2045904"/>
            <a:ext cx="343072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l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 hasCustomPrompt="1"/>
          </p:nvPr>
        </p:nvSpPr>
        <p:spPr>
          <a:xfrm>
            <a:off x="4237620" y="1412776"/>
            <a:ext cx="4319588" cy="3867633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3200" b="1" kern="0" cap="sm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prezentace nebo výzkumu</a:t>
            </a:r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15" hasCustomPrompt="1"/>
          </p:nvPr>
        </p:nvSpPr>
        <p:spPr>
          <a:xfrm>
            <a:off x="468313" y="1773238"/>
            <a:ext cx="3527425" cy="35961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Autor prezentace</a:t>
            </a:r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16" hasCustomPrompt="1"/>
          </p:nvPr>
        </p:nvSpPr>
        <p:spPr>
          <a:xfrm>
            <a:off x="468313" y="2132856"/>
            <a:ext cx="3527425" cy="950912"/>
          </a:xfrm>
          <a:prstGeom prst="rect">
            <a:avLst/>
          </a:prstGeom>
          <a:noFill/>
        </p:spPr>
        <p:txBody>
          <a:bodyPr/>
          <a:lstStyle>
            <a:lvl1pPr marL="0" indent="0" algn="r">
              <a:buNone/>
              <a:defRPr sz="1800" baseline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ústavu nebo kliniky</a:t>
            </a:r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34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  <p:pic>
        <p:nvPicPr>
          <p:cNvPr id="18" name="Obráze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" y="3485933"/>
            <a:ext cx="2591520" cy="889755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72" y="4481617"/>
            <a:ext cx="3939039" cy="113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458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 vlastní logo"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2"/>
          <p:cNvSpPr txBox="1">
            <a:spLocks/>
          </p:cNvSpPr>
          <p:nvPr userDrawn="1"/>
        </p:nvSpPr>
        <p:spPr>
          <a:xfrm>
            <a:off x="4237620" y="2045904"/>
            <a:ext cx="343072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l"/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 hasCustomPrompt="1"/>
          </p:nvPr>
        </p:nvSpPr>
        <p:spPr>
          <a:xfrm>
            <a:off x="4237620" y="1412776"/>
            <a:ext cx="4319588" cy="3867633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3200" b="1" kern="0" cap="sm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prezentace nebo výzkumu</a:t>
            </a:r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quarter" idx="15" hasCustomPrompt="1"/>
          </p:nvPr>
        </p:nvSpPr>
        <p:spPr>
          <a:xfrm>
            <a:off x="468313" y="1773238"/>
            <a:ext cx="3527425" cy="35961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Autor prezentace</a:t>
            </a:r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sz="quarter" idx="16" hasCustomPrompt="1"/>
          </p:nvPr>
        </p:nvSpPr>
        <p:spPr>
          <a:xfrm>
            <a:off x="468313" y="2132856"/>
            <a:ext cx="3527425" cy="950912"/>
          </a:xfrm>
          <a:prstGeom prst="rect">
            <a:avLst/>
          </a:prstGeom>
          <a:noFill/>
        </p:spPr>
        <p:txBody>
          <a:bodyPr/>
          <a:lstStyle>
            <a:lvl1pPr marL="0" indent="0" algn="r">
              <a:buNone/>
              <a:defRPr sz="1800" baseline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ústavu nebo kliniky</a:t>
            </a:r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34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sz="quarter" idx="19"/>
          </p:nvPr>
        </p:nvSpPr>
        <p:spPr>
          <a:xfrm>
            <a:off x="2594546" y="3068960"/>
            <a:ext cx="1257374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83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0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</p:spTree>
    <p:extLst>
      <p:ext uri="{BB962C8B-B14F-4D97-AF65-F5344CB8AC3E}">
        <p14:creationId xmlns:p14="http://schemas.microsoft.com/office/powerpoint/2010/main" val="397644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4248472" cy="4680520"/>
          </a:xfrm>
          <a:prstGeom prst="rect">
            <a:avLst/>
          </a:prstGeom>
        </p:spPr>
        <p:txBody>
          <a:bodyPr/>
          <a:lstStyle>
            <a:lvl1pPr>
              <a:defRPr sz="1600" b="0" cap="none" baseline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620688"/>
            <a:ext cx="8280920" cy="504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Nadpis</a:t>
            </a:r>
          </a:p>
        </p:txBody>
      </p:sp>
      <p:sp>
        <p:nvSpPr>
          <p:cNvPr id="10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1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sz="quarter" idx="19" hasCustomPrompt="1"/>
          </p:nvPr>
        </p:nvSpPr>
        <p:spPr>
          <a:xfrm>
            <a:off x="4787900" y="1268413"/>
            <a:ext cx="3887788" cy="4681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Vložte obrázek</a:t>
            </a:r>
          </a:p>
        </p:txBody>
      </p:sp>
    </p:spTree>
    <p:extLst>
      <p:ext uri="{BB962C8B-B14F-4D97-AF65-F5344CB8AC3E}">
        <p14:creationId xmlns:p14="http://schemas.microsoft.com/office/powerpoint/2010/main" val="161438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1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</p:spTree>
    <p:extLst>
      <p:ext uri="{BB962C8B-B14F-4D97-AF65-F5344CB8AC3E}">
        <p14:creationId xmlns:p14="http://schemas.microsoft.com/office/powerpoint/2010/main" val="278396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4038600" cy="564949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38600" cy="5649491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1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2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</p:spTree>
    <p:extLst>
      <p:ext uri="{BB962C8B-B14F-4D97-AF65-F5344CB8AC3E}">
        <p14:creationId xmlns:p14="http://schemas.microsoft.com/office/powerpoint/2010/main" val="2198521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340768"/>
            <a:ext cx="4040188" cy="478539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54868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340768"/>
            <a:ext cx="4041775" cy="478539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3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4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</p:spTree>
    <p:extLst>
      <p:ext uri="{BB962C8B-B14F-4D97-AF65-F5344CB8AC3E}">
        <p14:creationId xmlns:p14="http://schemas.microsoft.com/office/powerpoint/2010/main" val="190899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179512" y="6569075"/>
            <a:ext cx="2736850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2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7020272" y="6569075"/>
            <a:ext cx="1944762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</p:spTree>
    <p:extLst>
      <p:ext uri="{BB962C8B-B14F-4D97-AF65-F5344CB8AC3E}">
        <p14:creationId xmlns:p14="http://schemas.microsoft.com/office/powerpoint/2010/main" val="322749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89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54" r:id="rId4"/>
    <p:sldLayoutId id="2147483650" r:id="rId5"/>
    <p:sldLayoutId id="2147483651" r:id="rId6"/>
    <p:sldLayoutId id="2147483652" r:id="rId7"/>
    <p:sldLayoutId id="2147483653" r:id="rId8"/>
    <p:sldLayoutId id="2147483656" r:id="rId9"/>
    <p:sldLayoutId id="2147483657" r:id="rId10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 cap="small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b="1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Title of presentation or research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cs-CZ" dirty="0" err="1"/>
              <a:t>Author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Name of the institute or clinic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Name - Name of the presentation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cs-CZ" dirty="0"/>
              <a:t>Name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institute</a:t>
            </a:r>
          </a:p>
        </p:txBody>
      </p:sp>
    </p:spTree>
    <p:extLst>
      <p:ext uri="{BB962C8B-B14F-4D97-AF65-F5344CB8AC3E}">
        <p14:creationId xmlns:p14="http://schemas.microsoft.com/office/powerpoint/2010/main" val="1489196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1">
            <a:extLst>
              <a:ext uri="{FF2B5EF4-FFF2-40B4-BE49-F238E27FC236}">
                <a16:creationId xmlns:a16="http://schemas.microsoft.com/office/drawing/2014/main" id="{AB731A5E-B09E-4655-A7D7-33C9025265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37620" y="1412776"/>
            <a:ext cx="4319588" cy="3867633"/>
          </a:xfrm>
        </p:spPr>
        <p:txBody>
          <a:bodyPr/>
          <a:lstStyle/>
          <a:p>
            <a:r>
              <a:rPr lang="en-US" dirty="0"/>
              <a:t>Title of presentation or research</a:t>
            </a:r>
            <a:endParaRPr lang="cs-CZ" dirty="0"/>
          </a:p>
        </p:txBody>
      </p:sp>
      <p:sp>
        <p:nvSpPr>
          <p:cNvPr id="8" name="Zástupný symbol pro text 2">
            <a:extLst>
              <a:ext uri="{FF2B5EF4-FFF2-40B4-BE49-F238E27FC236}">
                <a16:creationId xmlns:a16="http://schemas.microsoft.com/office/drawing/2014/main" id="{292B9B54-2F0A-4AB0-96EE-87616E6010B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8313" y="1773238"/>
            <a:ext cx="3527425" cy="359618"/>
          </a:xfrm>
        </p:spPr>
        <p:txBody>
          <a:bodyPr/>
          <a:lstStyle/>
          <a:p>
            <a:r>
              <a:rPr lang="cs-CZ" dirty="0" err="1"/>
              <a:t>Author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presentation</a:t>
            </a:r>
            <a:endParaRPr lang="cs-CZ" dirty="0"/>
          </a:p>
        </p:txBody>
      </p:sp>
      <p:sp>
        <p:nvSpPr>
          <p:cNvPr id="9" name="Zástupný symbol pro text 3">
            <a:extLst>
              <a:ext uri="{FF2B5EF4-FFF2-40B4-BE49-F238E27FC236}">
                <a16:creationId xmlns:a16="http://schemas.microsoft.com/office/drawing/2014/main" id="{176AB75D-5127-4C95-8EB8-6463DC377EC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68313" y="2132856"/>
            <a:ext cx="3527425" cy="950912"/>
          </a:xfrm>
        </p:spPr>
        <p:txBody>
          <a:bodyPr/>
          <a:lstStyle/>
          <a:p>
            <a:r>
              <a:rPr lang="en-US" dirty="0"/>
              <a:t>Name of the institute or clinic</a:t>
            </a:r>
            <a:endParaRPr lang="cs-CZ" dirty="0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76F51A9F-9BD6-485E-9FD0-92101EB23B9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79512" y="6569075"/>
            <a:ext cx="2736850" cy="244301"/>
          </a:xfrm>
        </p:spPr>
        <p:txBody>
          <a:bodyPr/>
          <a:lstStyle/>
          <a:p>
            <a:r>
              <a:rPr lang="en-US" dirty="0"/>
              <a:t>Name - Name of the presentation</a:t>
            </a:r>
            <a:endParaRPr lang="cs-CZ" dirty="0"/>
          </a:p>
        </p:txBody>
      </p:sp>
      <p:sp>
        <p:nvSpPr>
          <p:cNvPr id="11" name="Zástupný symbol pro text 5">
            <a:extLst>
              <a:ext uri="{FF2B5EF4-FFF2-40B4-BE49-F238E27FC236}">
                <a16:creationId xmlns:a16="http://schemas.microsoft.com/office/drawing/2014/main" id="{82A5BFA9-CA85-4E39-8C5F-457FD945467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020272" y="6569075"/>
            <a:ext cx="1944762" cy="244301"/>
          </a:xfrm>
        </p:spPr>
        <p:txBody>
          <a:bodyPr/>
          <a:lstStyle/>
          <a:p>
            <a:r>
              <a:rPr lang="cs-CZ" dirty="0"/>
              <a:t>Name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institute</a:t>
            </a:r>
          </a:p>
        </p:txBody>
      </p:sp>
    </p:spTree>
    <p:extLst>
      <p:ext uri="{BB962C8B-B14F-4D97-AF65-F5344CB8AC3E}">
        <p14:creationId xmlns:p14="http://schemas.microsoft.com/office/powerpoint/2010/main" val="97943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4">
            <a:extLst>
              <a:ext uri="{FF2B5EF4-FFF2-40B4-BE49-F238E27FC236}">
                <a16:creationId xmlns:a16="http://schemas.microsoft.com/office/drawing/2014/main" id="{291B20DD-B744-4D94-8995-B4C3A6BE641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79512" y="6569075"/>
            <a:ext cx="2736850" cy="244301"/>
          </a:xfrm>
        </p:spPr>
        <p:txBody>
          <a:bodyPr/>
          <a:lstStyle/>
          <a:p>
            <a:r>
              <a:rPr lang="en-US" dirty="0"/>
              <a:t>Name - Name of the presentation</a:t>
            </a:r>
            <a:endParaRPr lang="cs-CZ" dirty="0"/>
          </a:p>
        </p:txBody>
      </p:sp>
      <p:sp>
        <p:nvSpPr>
          <p:cNvPr id="8" name="Zástupný symbol pro text 5">
            <a:extLst>
              <a:ext uri="{FF2B5EF4-FFF2-40B4-BE49-F238E27FC236}">
                <a16:creationId xmlns:a16="http://schemas.microsoft.com/office/drawing/2014/main" id="{42D46F8D-5FC5-427D-A43D-15CA7F67231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020272" y="6569075"/>
            <a:ext cx="1944762" cy="244301"/>
          </a:xfrm>
        </p:spPr>
        <p:txBody>
          <a:bodyPr/>
          <a:lstStyle/>
          <a:p>
            <a:r>
              <a:rPr lang="cs-CZ" dirty="0"/>
              <a:t>Name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institute</a:t>
            </a:r>
          </a:p>
        </p:txBody>
      </p:sp>
    </p:spTree>
    <p:extLst>
      <p:ext uri="{BB962C8B-B14F-4D97-AF65-F5344CB8AC3E}">
        <p14:creationId xmlns:p14="http://schemas.microsoft.com/office/powerpoint/2010/main" val="4249628473"/>
      </p:ext>
    </p:extLst>
  </p:cSld>
  <p:clrMapOvr>
    <a:masterClrMapping/>
  </p:clrMapOvr>
</p:sld>
</file>

<file path=ppt/theme/theme1.xml><?xml version="1.0" encoding="utf-8"?>
<a:theme xmlns:a="http://schemas.openxmlformats.org/drawingml/2006/main" name="První stra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sablona-2017-en</Template>
  <TotalTime>5</TotalTime>
  <Words>60</Words>
  <Application>Microsoft Office PowerPoint</Application>
  <PresentationFormat>Předvádění na obrazovce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První strana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 systému Windows</dc:creator>
  <cp:lastModifiedBy>Lukáš Kejha</cp:lastModifiedBy>
  <cp:revision>1</cp:revision>
  <dcterms:created xsi:type="dcterms:W3CDTF">2019-06-27T08:08:49Z</dcterms:created>
  <dcterms:modified xsi:type="dcterms:W3CDTF">2023-01-31T08:36:42Z</dcterms:modified>
</cp:coreProperties>
</file>