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8DEF70-5960-4B4F-9C81-11766D667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D911A9B-D38E-4857-8CC1-7450A04CC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778BBE-BF30-4542-86CD-A320C9DCE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F861-FFFF-4BAD-8AB5-2FA799A5F6C3}" type="datetimeFigureOut">
              <a:rPr lang="cs-CZ" smtClean="0"/>
              <a:t>15.01.2022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355E6A-F20A-4A2C-A669-6308C27F1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B91F67-9843-49F3-98C1-B8ECABFA2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1225-F06A-406C-B361-2D094E120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06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C54B98-0EEE-40F1-8E79-A4A938706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A92A98E-5833-4255-B91F-03B65879D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9AF0E7-A178-42D6-A7A0-B6948DE78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F861-FFFF-4BAD-8AB5-2FA799A5F6C3}" type="datetimeFigureOut">
              <a:rPr lang="cs-CZ" smtClean="0"/>
              <a:t>15.01.2022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50113F-8B3D-4545-B402-E5B5F80ED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00750B-0771-44D9-95C3-18E0E262E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1225-F06A-406C-B361-2D094E120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87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DD6B44F-470B-4757-84A6-EC869409B3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04F85EA-249F-4668-9E4D-AAA1FB099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3E6DAD-B129-4A9E-9349-DC7F37229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F861-FFFF-4BAD-8AB5-2FA799A5F6C3}" type="datetimeFigureOut">
              <a:rPr lang="cs-CZ" smtClean="0"/>
              <a:t>15.01.2022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28F2BB-C33B-434D-A0FF-6D4B1E47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A93113-BF48-4CAE-9302-6153878FA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1225-F06A-406C-B361-2D094E120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199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9C8028-418F-4DE8-982E-0AAD7E69F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93D214-8B74-4D14-8268-014520E36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3C1002-17D7-4F81-AEB0-7D6C23B77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F861-FFFF-4BAD-8AB5-2FA799A5F6C3}" type="datetimeFigureOut">
              <a:rPr lang="cs-CZ" smtClean="0"/>
              <a:t>15.01.2022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14DD72-11A1-47A0-985C-6CE82C575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45EB76-F3D8-4E72-96A6-FCB1906AA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1225-F06A-406C-B361-2D094E120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0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F0C5FA-8E5B-4C94-8430-AECF1C670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DE6ABC0-02FA-4884-B826-65B112217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A6D17C-830C-4AF5-85F1-156D4E371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F861-FFFF-4BAD-8AB5-2FA799A5F6C3}" type="datetimeFigureOut">
              <a:rPr lang="cs-CZ" smtClean="0"/>
              <a:t>15.01.2022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1DC129-52DD-4B88-995D-259489D9B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1E84F9-2672-4463-B27E-8BFBC3DA4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1225-F06A-406C-B361-2D094E120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56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E71204-DEEB-40C8-9D1A-F6EBAF235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D35AC5-373A-4EB6-B68A-2BC7253D0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5966B20-B54E-4C80-806D-3CC2ED0E5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7F8600-5EE7-45A3-A5A1-76E6536BD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F861-FFFF-4BAD-8AB5-2FA799A5F6C3}" type="datetimeFigureOut">
              <a:rPr lang="cs-CZ" smtClean="0"/>
              <a:t>15.01.2022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9A3757C-9ACD-4540-B568-59B73A290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35C45F-5297-486A-9AAB-8C7E218A0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1225-F06A-406C-B361-2D094E120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567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964FCD-2710-48F6-BB81-4745B69A9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2775FD-8AAF-4B8C-A296-3AA162525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6BA5FD7-8793-4746-A643-7041E05B7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2F175A2-4AB3-4EA1-AB71-3491DE7634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6D66461-203D-48AB-8360-DC5379FD1F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58E02DD-3A77-4258-9D91-19234BE4E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F861-FFFF-4BAD-8AB5-2FA799A5F6C3}" type="datetimeFigureOut">
              <a:rPr lang="cs-CZ" smtClean="0"/>
              <a:t>15.01.2022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4448D45-07FF-4E5D-8E1F-5D71AA6D1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0B04F02-5D85-4757-819B-DFB2A69B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1225-F06A-406C-B361-2D094E120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1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433BA0-F9F0-4635-8E8E-5E85F48BE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AC0939C-3ED0-446E-AE64-2DB1F565D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F861-FFFF-4BAD-8AB5-2FA799A5F6C3}" type="datetimeFigureOut">
              <a:rPr lang="cs-CZ" smtClean="0"/>
              <a:t>15.01.2022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F6D3F7F-1FFB-407D-82E7-B7B8FD899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CA1E6CD-37C3-4247-B22E-6CC8E1E5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1225-F06A-406C-B361-2D094E120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29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1C722CA-FC00-4281-97E7-E92E85E95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F861-FFFF-4BAD-8AB5-2FA799A5F6C3}" type="datetimeFigureOut">
              <a:rPr lang="cs-CZ" smtClean="0"/>
              <a:t>15.01.2022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C75313C-569C-44E6-9FAD-B467F0777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A07F8DE-4511-4318-BD66-8E5DFBAF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1225-F06A-406C-B361-2D094E120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92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8824F8-9B0A-4B51-A9D6-7A66FC2E6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B2E1CD-DF71-4332-ACF6-E704FDB4E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BFFBB66-9E46-4C14-8F47-4B71557F0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5A52FB9-01DB-40C7-B7A1-FC923317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F861-FFFF-4BAD-8AB5-2FA799A5F6C3}" type="datetimeFigureOut">
              <a:rPr lang="cs-CZ" smtClean="0"/>
              <a:t>15.01.2022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D5BCBE-B1E3-401D-BDEE-B2B65447E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C712571-DC31-49B7-9066-38B4694BE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1225-F06A-406C-B361-2D094E120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01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400C3-E709-4A5E-9B00-443627F85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17EFDD9-7D07-4B34-B9FC-04AC79810F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54E3EF5-FAF2-410E-B054-6980904A5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880579-331D-4E47-A20A-4660755F0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F861-FFFF-4BAD-8AB5-2FA799A5F6C3}" type="datetimeFigureOut">
              <a:rPr lang="cs-CZ" smtClean="0"/>
              <a:t>15.01.2022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AEE6C8-DE60-435B-8511-6FE84446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7F61DA-55AA-4C50-BB1C-DF923AFC9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1225-F06A-406C-B361-2D094E120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61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0F63A8A-2486-4753-A657-6AE8BB0C6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FD888B-B450-4161-BC05-705181BC7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7E92AA-F49E-47F3-BDEC-97B419B0E7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3F861-FFFF-4BAD-8AB5-2FA799A5F6C3}" type="datetimeFigureOut">
              <a:rPr lang="cs-CZ" smtClean="0"/>
              <a:t>15.01.2022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9307A9-CA53-41D2-A831-A977B85B5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D89013-49F6-456A-91C2-0CAEEED08F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81225-F06A-406C-B361-2D094E120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38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321270-3316-4AF0-A856-ECDAC1018E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Stáže mediků 6. ročníku mimo VFN</a:t>
            </a:r>
            <a:br>
              <a:rPr lang="cs-CZ" dirty="0"/>
            </a:br>
            <a:r>
              <a:rPr lang="cs-CZ" dirty="0"/>
              <a:t>Vnitřní lékařství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C6091C4-FFDC-4F63-8863-6AA8A8C87C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27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75575AC-BE56-4788-9A42-A91DC19A7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Výchozí stav	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D150492-30B7-48C1-A807-7EF8E917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9641"/>
            <a:ext cx="10515600" cy="4351338"/>
          </a:xfrm>
        </p:spPr>
        <p:txBody>
          <a:bodyPr/>
          <a:lstStyle/>
          <a:p>
            <a:r>
              <a:rPr lang="cs-CZ" dirty="0"/>
              <a:t>Žádost okresních interen o bližší spolupráci, vč. výuky mediků</a:t>
            </a:r>
          </a:p>
          <a:p>
            <a:r>
              <a:rPr lang="cs-CZ" dirty="0"/>
              <a:t>Snaha rekrutovat mladé lékaře pro personálně vyprahlá oddělení</a:t>
            </a:r>
          </a:p>
          <a:p>
            <a:pPr lvl="2"/>
            <a:r>
              <a:rPr lang="cs-CZ" dirty="0"/>
              <a:t>(Čáslav, Nymburk, Mělník, Říčany, Benešov, Příbram, Mladá Boleslav)</a:t>
            </a:r>
          </a:p>
          <a:p>
            <a:r>
              <a:rPr lang="cs-CZ" dirty="0"/>
              <a:t>Strategičtí partneři VFN</a:t>
            </a:r>
          </a:p>
          <a:p>
            <a:r>
              <a:rPr lang="cs-CZ" dirty="0"/>
              <a:t>Přetížená/uzavřená oddělení VFN, nedostatek pacientů pro výuku, velký počet studentů u lůžka</a:t>
            </a:r>
          </a:p>
          <a:p>
            <a:r>
              <a:rPr lang="cs-CZ" dirty="0" err="1"/>
              <a:t>Win-win</a:t>
            </a:r>
            <a:r>
              <a:rPr lang="cs-CZ" dirty="0"/>
              <a:t> strategie pro 1. LF, VFN i spřátelená pracoviště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398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9CB72-1A0E-4846-AEEA-B20391FF2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 a požadavky ze strany 1. LF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F33C8E-D7EF-4338-BEBC-77035A6CC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Smluvní zajištění, vč. pojištění, zajištění ubytování, stravy apod. </a:t>
            </a:r>
          </a:p>
          <a:p>
            <a:r>
              <a:rPr lang="cs-CZ" dirty="0"/>
              <a:t>Zachování kvality a rozsahu výuky – garanti oboru</a:t>
            </a:r>
          </a:p>
          <a:p>
            <a:pPr lvl="2"/>
            <a:r>
              <a:rPr lang="cs-CZ" dirty="0" err="1"/>
              <a:t>Dif</a:t>
            </a:r>
            <a:r>
              <a:rPr lang="cs-CZ" dirty="0"/>
              <a:t>. dg. semináře distanční formou</a:t>
            </a:r>
          </a:p>
          <a:p>
            <a:r>
              <a:rPr lang="cs-CZ" dirty="0"/>
              <a:t>Formální ukončení stáže na fakultním pracovišti</a:t>
            </a:r>
          </a:p>
          <a:p>
            <a:r>
              <a:rPr lang="cs-CZ" dirty="0"/>
              <a:t>Zachování praktické i státní zkoušky na fakultním pracovišti</a:t>
            </a:r>
          </a:p>
          <a:p>
            <a:r>
              <a:rPr lang="cs-CZ" dirty="0"/>
              <a:t>Žádné nebo minimální finanční náklady pro 1. LF</a:t>
            </a:r>
          </a:p>
          <a:p>
            <a:r>
              <a:rPr lang="cs-CZ" dirty="0"/>
              <a:t>Z hlediska kvantity - jednotky studentů</a:t>
            </a:r>
          </a:p>
        </p:txBody>
      </p:sp>
    </p:spTree>
    <p:extLst>
      <p:ext uri="{BB962C8B-B14F-4D97-AF65-F5344CB8AC3E}">
        <p14:creationId xmlns:p14="http://schemas.microsoft.com/office/powerpoint/2010/main" val="9815544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143</Words>
  <Application>Microsoft Office PowerPoint</Application>
  <PresentationFormat>Širokoúhlá obrazovka</PresentationFormat>
  <Paragraphs>16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Stáže mediků 6. ročníku mimo VFN Vnitřní lékařství</vt:lpstr>
      <vt:lpstr>Výchozí stav </vt:lpstr>
      <vt:lpstr>Předpoklady a požadavky ze strany 1. LF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Stáže mediků 6. ročníku mimo VFN Vnitřní lékařství</dc:title>
  <dc:creator>Jan Belohlavek</dc:creator>
  <cp:lastModifiedBy>Jan Belohlavek</cp:lastModifiedBy>
  <cp:revision>2</cp:revision>
  <dcterms:created xsi:type="dcterms:W3CDTF">2022-01-15T22:17:54Z</dcterms:created>
  <dcterms:modified xsi:type="dcterms:W3CDTF">2022-01-15T22:28:09Z</dcterms:modified>
</cp:coreProperties>
</file>