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4" r:id="rId4"/>
    <p:sldMasterId id="2147484020" r:id="rId5"/>
    <p:sldMasterId id="2147484032" r:id="rId6"/>
  </p:sldMasterIdLst>
  <p:notesMasterIdLst>
    <p:notesMasterId r:id="rId17"/>
  </p:notesMasterIdLst>
  <p:sldIdLst>
    <p:sldId id="302" r:id="rId7"/>
    <p:sldId id="273" r:id="rId8"/>
    <p:sldId id="303" r:id="rId9"/>
    <p:sldId id="304" r:id="rId10"/>
    <p:sldId id="305" r:id="rId11"/>
    <p:sldId id="306" r:id="rId12"/>
    <p:sldId id="307" r:id="rId13"/>
    <p:sldId id="308" r:id="rId14"/>
    <p:sldId id="28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515"/>
    <a:srgbClr val="EEA7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764BC-EA4C-F841-3896-0AC07916FB59}" v="8" dt="2021-02-06T18:04:31.823"/>
    <p1510:client id="{794776D0-EE90-6D08-36DE-A845B698F9A1}" v="3" dt="2021-02-06T19:17:55.989"/>
    <p1510:client id="{7B5121B2-341E-1822-584C-21FAE9FFFD16}" v="430" dt="2021-02-06T19:12:59.062"/>
    <p1510:client id="{B207F0F8-353B-6DCE-95BD-6F6F5FC5CCB8}" v="1182" dt="2021-02-06T18:49:15.751"/>
    <p1510:client id="{B508F738-4A98-7065-94C8-340A047A8A2C}" v="244" dt="2021-02-06T18:51:01.343"/>
    <p1510:client id="{C5273344-3043-7FD7-E2AD-4173A948A397}" v="79" dt="2021-02-06T18:58:07.7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97"/>
    <p:restoredTop sz="94671"/>
  </p:normalViewPr>
  <p:slideViewPr>
    <p:cSldViewPr snapToGrid="0">
      <p:cViewPr varScale="1">
        <p:scale>
          <a:sx n="99" d="100"/>
          <a:sy n="99" d="100"/>
        </p:scale>
        <p:origin x="1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Salavová" userId="S::45731375@cuni.cz::1e5d25f0-dfa4-4852-a51c-ae3d13aae816" providerId="AD" clId="Web-{C5273344-3043-7FD7-E2AD-4173A948A397}"/>
    <pc:docChg chg="modSld sldOrd">
      <pc:chgData name="Tereza Salavová" userId="S::45731375@cuni.cz::1e5d25f0-dfa4-4852-a51c-ae3d13aae816" providerId="AD" clId="Web-{C5273344-3043-7FD7-E2AD-4173A948A397}" dt="2021-02-06T18:58:07.772" v="45" actId="20577"/>
      <pc:docMkLst>
        <pc:docMk/>
      </pc:docMkLst>
      <pc:sldChg chg="modSp">
        <pc:chgData name="Tereza Salavová" userId="S::45731375@cuni.cz::1e5d25f0-dfa4-4852-a51c-ae3d13aae816" providerId="AD" clId="Web-{C5273344-3043-7FD7-E2AD-4173A948A397}" dt="2021-02-06T18:56:44.770" v="23" actId="20577"/>
        <pc:sldMkLst>
          <pc:docMk/>
          <pc:sldMk cId="148556646" sldId="267"/>
        </pc:sldMkLst>
        <pc:spChg chg="mod">
          <ac:chgData name="Tereza Salavová" userId="S::45731375@cuni.cz::1e5d25f0-dfa4-4852-a51c-ae3d13aae816" providerId="AD" clId="Web-{C5273344-3043-7FD7-E2AD-4173A948A397}" dt="2021-02-06T18:56:44.770" v="23" actId="20577"/>
          <ac:spMkLst>
            <pc:docMk/>
            <pc:sldMk cId="148556646" sldId="267"/>
            <ac:spMk id="2" creationId="{2A8D6F7D-2C20-4E02-9A1A-ABD8EC969710}"/>
          </ac:spMkLst>
        </pc:spChg>
      </pc:sldChg>
      <pc:sldChg chg="modSp">
        <pc:chgData name="Tereza Salavová" userId="S::45731375@cuni.cz::1e5d25f0-dfa4-4852-a51c-ae3d13aae816" providerId="AD" clId="Web-{C5273344-3043-7FD7-E2AD-4173A948A397}" dt="2021-02-06T18:56:57.286" v="24" actId="20577"/>
        <pc:sldMkLst>
          <pc:docMk/>
          <pc:sldMk cId="1366602962" sldId="278"/>
        </pc:sldMkLst>
        <pc:spChg chg="mod">
          <ac:chgData name="Tereza Salavová" userId="S::45731375@cuni.cz::1e5d25f0-dfa4-4852-a51c-ae3d13aae816" providerId="AD" clId="Web-{C5273344-3043-7FD7-E2AD-4173A948A397}" dt="2021-02-06T18:56:57.286" v="24" actId="20577"/>
          <ac:spMkLst>
            <pc:docMk/>
            <pc:sldMk cId="1366602962" sldId="278"/>
            <ac:spMk id="4" creationId="{5700320A-F506-43D0-9588-E2324509C2AD}"/>
          </ac:spMkLst>
        </pc:spChg>
      </pc:sldChg>
      <pc:sldChg chg="modSp">
        <pc:chgData name="Tereza Salavová" userId="S::45731375@cuni.cz::1e5d25f0-dfa4-4852-a51c-ae3d13aae816" providerId="AD" clId="Web-{C5273344-3043-7FD7-E2AD-4173A948A397}" dt="2021-02-06T18:57:31.334" v="28" actId="1076"/>
        <pc:sldMkLst>
          <pc:docMk/>
          <pc:sldMk cId="2219578204" sldId="289"/>
        </pc:sldMkLst>
        <pc:spChg chg="mod">
          <ac:chgData name="Tereza Salavová" userId="S::45731375@cuni.cz::1e5d25f0-dfa4-4852-a51c-ae3d13aae816" providerId="AD" clId="Web-{C5273344-3043-7FD7-E2AD-4173A948A397}" dt="2021-02-06T18:57:31.334" v="28" actId="1076"/>
          <ac:spMkLst>
            <pc:docMk/>
            <pc:sldMk cId="2219578204" sldId="289"/>
            <ac:spMk id="3" creationId="{2A97F93D-EF6E-1C43-954A-702F2F8E2BA9}"/>
          </ac:spMkLst>
        </pc:spChg>
      </pc:sldChg>
      <pc:sldChg chg="addSp delSp modSp">
        <pc:chgData name="Tereza Salavová" userId="S::45731375@cuni.cz::1e5d25f0-dfa4-4852-a51c-ae3d13aae816" providerId="AD" clId="Web-{C5273344-3043-7FD7-E2AD-4173A948A397}" dt="2021-02-06T18:55:58.472" v="22" actId="1076"/>
        <pc:sldMkLst>
          <pc:docMk/>
          <pc:sldMk cId="3402756830" sldId="291"/>
        </pc:sldMkLst>
        <pc:spChg chg="add del">
          <ac:chgData name="Tereza Salavová" userId="S::45731375@cuni.cz::1e5d25f0-dfa4-4852-a51c-ae3d13aae816" providerId="AD" clId="Web-{C5273344-3043-7FD7-E2AD-4173A948A397}" dt="2021-02-06T18:54:49.487" v="5"/>
          <ac:spMkLst>
            <pc:docMk/>
            <pc:sldMk cId="3402756830" sldId="291"/>
            <ac:spMk id="2" creationId="{30FB6098-9367-45BA-A5B4-046E55EF75FC}"/>
          </ac:spMkLst>
        </pc:spChg>
        <pc:spChg chg="mod">
          <ac:chgData name="Tereza Salavová" userId="S::45731375@cuni.cz::1e5d25f0-dfa4-4852-a51c-ae3d13aae816" providerId="AD" clId="Web-{C5273344-3043-7FD7-E2AD-4173A948A397}" dt="2021-02-06T18:54:08.001" v="0" actId="20577"/>
          <ac:spMkLst>
            <pc:docMk/>
            <pc:sldMk cId="3402756830" sldId="291"/>
            <ac:spMk id="3" creationId="{19F02042-FE94-844B-98CD-0A4F6794AEB9}"/>
          </ac:spMkLst>
        </pc:spChg>
        <pc:spChg chg="add mod">
          <ac:chgData name="Tereza Salavová" userId="S::45731375@cuni.cz::1e5d25f0-dfa4-4852-a51c-ae3d13aae816" providerId="AD" clId="Web-{C5273344-3043-7FD7-E2AD-4173A948A397}" dt="2021-02-06T18:55:58.472" v="22" actId="1076"/>
          <ac:spMkLst>
            <pc:docMk/>
            <pc:sldMk cId="3402756830" sldId="291"/>
            <ac:spMk id="4" creationId="{66A0AC9A-39F6-414A-9F54-156DF5C189E7}"/>
          </ac:spMkLst>
        </pc:spChg>
      </pc:sldChg>
      <pc:sldChg chg="modSp ord">
        <pc:chgData name="Tereza Salavová" userId="S::45731375@cuni.cz::1e5d25f0-dfa4-4852-a51c-ae3d13aae816" providerId="AD" clId="Web-{C5273344-3043-7FD7-E2AD-4173A948A397}" dt="2021-02-06T18:58:07.772" v="45" actId="20577"/>
        <pc:sldMkLst>
          <pc:docMk/>
          <pc:sldMk cId="514487360" sldId="301"/>
        </pc:sldMkLst>
        <pc:spChg chg="mod">
          <ac:chgData name="Tereza Salavová" userId="S::45731375@cuni.cz::1e5d25f0-dfa4-4852-a51c-ae3d13aae816" providerId="AD" clId="Web-{C5273344-3043-7FD7-E2AD-4173A948A397}" dt="2021-02-06T18:58:07.772" v="45" actId="20577"/>
          <ac:spMkLst>
            <pc:docMk/>
            <pc:sldMk cId="514487360" sldId="301"/>
            <ac:spMk id="2" creationId="{786627AC-F586-42D1-8CD3-C5C4B0B9CEA9}"/>
          </ac:spMkLst>
        </pc:spChg>
      </pc:sldChg>
    </pc:docChg>
  </pc:docChgLst>
  <pc:docChgLst>
    <pc:chgData name="Nikol Koutenská" userId="S::63125935@cuni.cz::99b84b43-1977-4e16-b268-45064351c0d6" providerId="AD" clId="Web-{B508F738-4A98-7065-94C8-340A047A8A2C}"/>
    <pc:docChg chg="modSld">
      <pc:chgData name="Nikol Koutenská" userId="S::63125935@cuni.cz::99b84b43-1977-4e16-b268-45064351c0d6" providerId="AD" clId="Web-{B508F738-4A98-7065-94C8-340A047A8A2C}" dt="2021-02-06T18:51:01.343" v="202" actId="20577"/>
      <pc:docMkLst>
        <pc:docMk/>
      </pc:docMkLst>
      <pc:sldChg chg="modSp">
        <pc:chgData name="Nikol Koutenská" userId="S::63125935@cuni.cz::99b84b43-1977-4e16-b268-45064351c0d6" providerId="AD" clId="Web-{B508F738-4A98-7065-94C8-340A047A8A2C}" dt="2021-02-06T18:09:06.741" v="5" actId="20577"/>
        <pc:sldMkLst>
          <pc:docMk/>
          <pc:sldMk cId="2219578204" sldId="289"/>
        </pc:sldMkLst>
        <pc:spChg chg="mod">
          <ac:chgData name="Nikol Koutenská" userId="S::63125935@cuni.cz::99b84b43-1977-4e16-b268-45064351c0d6" providerId="AD" clId="Web-{B508F738-4A98-7065-94C8-340A047A8A2C}" dt="2021-02-06T18:09:06.741" v="5" actId="20577"/>
          <ac:spMkLst>
            <pc:docMk/>
            <pc:sldMk cId="2219578204" sldId="289"/>
            <ac:spMk id="3" creationId="{2A97F93D-EF6E-1C43-954A-702F2F8E2BA9}"/>
          </ac:spMkLst>
        </pc:spChg>
      </pc:sldChg>
      <pc:sldChg chg="modSp">
        <pc:chgData name="Nikol Koutenská" userId="S::63125935@cuni.cz::99b84b43-1977-4e16-b268-45064351c0d6" providerId="AD" clId="Web-{B508F738-4A98-7065-94C8-340A047A8A2C}" dt="2021-02-06T18:51:01.343" v="202" actId="20577"/>
        <pc:sldMkLst>
          <pc:docMk/>
          <pc:sldMk cId="3402756830" sldId="291"/>
        </pc:sldMkLst>
        <pc:spChg chg="mod">
          <ac:chgData name="Nikol Koutenská" userId="S::63125935@cuni.cz::99b84b43-1977-4e16-b268-45064351c0d6" providerId="AD" clId="Web-{B508F738-4A98-7065-94C8-340A047A8A2C}" dt="2021-02-06T18:51:01.343" v="202" actId="20577"/>
          <ac:spMkLst>
            <pc:docMk/>
            <pc:sldMk cId="3402756830" sldId="291"/>
            <ac:spMk id="3" creationId="{19F02042-FE94-844B-98CD-0A4F6794AEB9}"/>
          </ac:spMkLst>
        </pc:spChg>
      </pc:sldChg>
      <pc:sldChg chg="modSp">
        <pc:chgData name="Nikol Koutenská" userId="S::63125935@cuni.cz::99b84b43-1977-4e16-b268-45064351c0d6" providerId="AD" clId="Web-{B508F738-4A98-7065-94C8-340A047A8A2C}" dt="2021-02-06T18:14:42.375" v="16" actId="20577"/>
        <pc:sldMkLst>
          <pc:docMk/>
          <pc:sldMk cId="3237947" sldId="294"/>
        </pc:sldMkLst>
        <pc:spChg chg="mod">
          <ac:chgData name="Nikol Koutenská" userId="S::63125935@cuni.cz::99b84b43-1977-4e16-b268-45064351c0d6" providerId="AD" clId="Web-{B508F738-4A98-7065-94C8-340A047A8A2C}" dt="2021-02-06T18:14:42.375" v="16" actId="20577"/>
          <ac:spMkLst>
            <pc:docMk/>
            <pc:sldMk cId="3237947" sldId="294"/>
            <ac:spMk id="3" creationId="{57D11452-8019-3F45-9AAE-812574F9D026}"/>
          </ac:spMkLst>
        </pc:spChg>
      </pc:sldChg>
      <pc:sldChg chg="modSp">
        <pc:chgData name="Nikol Koutenská" userId="S::63125935@cuni.cz::99b84b43-1977-4e16-b268-45064351c0d6" providerId="AD" clId="Web-{B508F738-4A98-7065-94C8-340A047A8A2C}" dt="2021-02-06T18:27:13.506" v="198"/>
        <pc:sldMkLst>
          <pc:docMk/>
          <pc:sldMk cId="2371000590" sldId="295"/>
        </pc:sldMkLst>
        <pc:spChg chg="mod">
          <ac:chgData name="Nikol Koutenská" userId="S::63125935@cuni.cz::99b84b43-1977-4e16-b268-45064351c0d6" providerId="AD" clId="Web-{B508F738-4A98-7065-94C8-340A047A8A2C}" dt="2021-02-06T18:24:57.205" v="105" actId="1076"/>
          <ac:spMkLst>
            <pc:docMk/>
            <pc:sldMk cId="2371000590" sldId="295"/>
            <ac:spMk id="6" creationId="{06AB48FA-2FA3-E34D-BA28-405AF7ED10EA}"/>
          </ac:spMkLst>
        </pc:spChg>
        <pc:graphicFrameChg chg="mod modGraphic">
          <ac:chgData name="Nikol Koutenská" userId="S::63125935@cuni.cz::99b84b43-1977-4e16-b268-45064351c0d6" providerId="AD" clId="Web-{B508F738-4A98-7065-94C8-340A047A8A2C}" dt="2021-02-06T18:27:13.506" v="198"/>
          <ac:graphicFrameMkLst>
            <pc:docMk/>
            <pc:sldMk cId="2371000590" sldId="295"/>
            <ac:graphicFrameMk id="4" creationId="{F6003812-E2B0-8847-BF17-17B93C50010B}"/>
          </ac:graphicFrameMkLst>
        </pc:graphicFrameChg>
      </pc:sldChg>
    </pc:docChg>
  </pc:docChgLst>
  <pc:docChgLst>
    <pc:chgData name="Tereza Salavová" userId="S::45731375@cuni.cz::1e5d25f0-dfa4-4852-a51c-ae3d13aae816" providerId="AD" clId="Web-{B207F0F8-353B-6DCE-95BD-6F6F5FC5CCB8}"/>
    <pc:docChg chg="delSld modSld">
      <pc:chgData name="Tereza Salavová" userId="S::45731375@cuni.cz::1e5d25f0-dfa4-4852-a51c-ae3d13aae816" providerId="AD" clId="Web-{B207F0F8-353B-6DCE-95BD-6F6F5FC5CCB8}" dt="2021-02-06T18:49:15.751" v="689" actId="1076"/>
      <pc:docMkLst>
        <pc:docMk/>
      </pc:docMkLst>
      <pc:sldChg chg="modSp">
        <pc:chgData name="Tereza Salavová" userId="S::45731375@cuni.cz::1e5d25f0-dfa4-4852-a51c-ae3d13aae816" providerId="AD" clId="Web-{B207F0F8-353B-6DCE-95BD-6F6F5FC5CCB8}" dt="2021-02-06T18:12:37.172" v="53" actId="20577"/>
        <pc:sldMkLst>
          <pc:docMk/>
          <pc:sldMk cId="2135889311" sldId="259"/>
        </pc:sldMkLst>
        <pc:spChg chg="mod">
          <ac:chgData name="Tereza Salavová" userId="S::45731375@cuni.cz::1e5d25f0-dfa4-4852-a51c-ae3d13aae816" providerId="AD" clId="Web-{B207F0F8-353B-6DCE-95BD-6F6F5FC5CCB8}" dt="2021-02-06T18:12:30.437" v="51" actId="20577"/>
          <ac:spMkLst>
            <pc:docMk/>
            <pc:sldMk cId="2135889311" sldId="259"/>
            <ac:spMk id="11" creationId="{C45A43F2-B187-4C7F-8650-2D3EBC2076B1}"/>
          </ac:spMkLst>
        </pc:spChg>
        <pc:spChg chg="mod">
          <ac:chgData name="Tereza Salavová" userId="S::45731375@cuni.cz::1e5d25f0-dfa4-4852-a51c-ae3d13aae816" providerId="AD" clId="Web-{B207F0F8-353B-6DCE-95BD-6F6F5FC5CCB8}" dt="2021-02-06T18:12:37.172" v="53" actId="20577"/>
          <ac:spMkLst>
            <pc:docMk/>
            <pc:sldMk cId="2135889311" sldId="259"/>
            <ac:spMk id="12" creationId="{262A1D5E-20D8-42EC-9C7C-A305CC4D3CFA}"/>
          </ac:spMkLst>
        </pc:spChg>
      </pc:sldChg>
      <pc:sldChg chg="del">
        <pc:chgData name="Tereza Salavová" userId="S::45731375@cuni.cz::1e5d25f0-dfa4-4852-a51c-ae3d13aae816" providerId="AD" clId="Web-{B207F0F8-353B-6DCE-95BD-6F6F5FC5CCB8}" dt="2021-02-06T18:48:55.845" v="688"/>
        <pc:sldMkLst>
          <pc:docMk/>
          <pc:sldMk cId="3486991789" sldId="263"/>
        </pc:sldMkLst>
      </pc:sldChg>
      <pc:sldChg chg="modSp">
        <pc:chgData name="Tereza Salavová" userId="S::45731375@cuni.cz::1e5d25f0-dfa4-4852-a51c-ae3d13aae816" providerId="AD" clId="Web-{B207F0F8-353B-6DCE-95BD-6F6F5FC5CCB8}" dt="2021-02-06T18:49:15.751" v="689" actId="1076"/>
        <pc:sldMkLst>
          <pc:docMk/>
          <pc:sldMk cId="2240642831" sldId="273"/>
        </pc:sldMkLst>
        <pc:spChg chg="mod">
          <ac:chgData name="Tereza Salavová" userId="S::45731375@cuni.cz::1e5d25f0-dfa4-4852-a51c-ae3d13aae816" providerId="AD" clId="Web-{B207F0F8-353B-6DCE-95BD-6F6F5FC5CCB8}" dt="2021-02-06T18:49:15.751" v="689" actId="1076"/>
          <ac:spMkLst>
            <pc:docMk/>
            <pc:sldMk cId="2240642831" sldId="273"/>
            <ac:spMk id="8" creationId="{D6D92850-7EE3-46A1-987B-5E9908551E05}"/>
          </ac:spMkLst>
        </pc:spChg>
      </pc:sldChg>
      <pc:sldChg chg="modSp">
        <pc:chgData name="Tereza Salavová" userId="S::45731375@cuni.cz::1e5d25f0-dfa4-4852-a51c-ae3d13aae816" providerId="AD" clId="Web-{B207F0F8-353B-6DCE-95BD-6F6F5FC5CCB8}" dt="2021-02-06T18:10:27.184" v="46" actId="20577"/>
        <pc:sldMkLst>
          <pc:docMk/>
          <pc:sldMk cId="1088637054" sldId="281"/>
        </pc:sldMkLst>
        <pc:spChg chg="mod">
          <ac:chgData name="Tereza Salavová" userId="S::45731375@cuni.cz::1e5d25f0-dfa4-4852-a51c-ae3d13aae816" providerId="AD" clId="Web-{B207F0F8-353B-6DCE-95BD-6F6F5FC5CCB8}" dt="2021-02-06T18:10:27.184" v="46" actId="20577"/>
          <ac:spMkLst>
            <pc:docMk/>
            <pc:sldMk cId="1088637054" sldId="281"/>
            <ac:spMk id="7" creationId="{82E6E686-3C4C-46E1-B2D8-6652D076B901}"/>
          </ac:spMkLst>
        </pc:spChg>
      </pc:sldChg>
      <pc:sldChg chg="modSp">
        <pc:chgData name="Tereza Salavová" userId="S::45731375@cuni.cz::1e5d25f0-dfa4-4852-a51c-ae3d13aae816" providerId="AD" clId="Web-{B207F0F8-353B-6DCE-95BD-6F6F5FC5CCB8}" dt="2021-02-06T18:08:13.024" v="1" actId="1076"/>
        <pc:sldMkLst>
          <pc:docMk/>
          <pc:sldMk cId="778245001" sldId="285"/>
        </pc:sldMkLst>
        <pc:picChg chg="mod">
          <ac:chgData name="Tereza Salavová" userId="S::45731375@cuni.cz::1e5d25f0-dfa4-4852-a51c-ae3d13aae816" providerId="AD" clId="Web-{B207F0F8-353B-6DCE-95BD-6F6F5FC5CCB8}" dt="2021-02-06T18:08:13.024" v="1" actId="1076"/>
          <ac:picMkLst>
            <pc:docMk/>
            <pc:sldMk cId="778245001" sldId="285"/>
            <ac:picMk id="5" creationId="{00000000-0000-0000-0000-000000000000}"/>
          </ac:picMkLst>
        </pc:picChg>
      </pc:sldChg>
      <pc:sldChg chg="modSp">
        <pc:chgData name="Tereza Salavová" userId="S::45731375@cuni.cz::1e5d25f0-dfa4-4852-a51c-ae3d13aae816" providerId="AD" clId="Web-{B207F0F8-353B-6DCE-95BD-6F6F5FC5CCB8}" dt="2021-02-06T18:09:54.136" v="15" actId="20577"/>
        <pc:sldMkLst>
          <pc:docMk/>
          <pc:sldMk cId="2219578204" sldId="289"/>
        </pc:sldMkLst>
        <pc:spChg chg="mod">
          <ac:chgData name="Tereza Salavová" userId="S::45731375@cuni.cz::1e5d25f0-dfa4-4852-a51c-ae3d13aae816" providerId="AD" clId="Web-{B207F0F8-353B-6DCE-95BD-6F6F5FC5CCB8}" dt="2021-02-06T18:09:54.136" v="15" actId="20577"/>
          <ac:spMkLst>
            <pc:docMk/>
            <pc:sldMk cId="2219578204" sldId="289"/>
            <ac:spMk id="3" creationId="{2A97F93D-EF6E-1C43-954A-702F2F8E2BA9}"/>
          </ac:spMkLst>
        </pc:spChg>
      </pc:sldChg>
      <pc:sldChg chg="addSp delSp modSp">
        <pc:chgData name="Tereza Salavová" userId="S::45731375@cuni.cz::1e5d25f0-dfa4-4852-a51c-ae3d13aae816" providerId="AD" clId="Web-{B207F0F8-353B-6DCE-95BD-6F6F5FC5CCB8}" dt="2021-02-06T18:32:55.830" v="604" actId="20577"/>
        <pc:sldMkLst>
          <pc:docMk/>
          <pc:sldMk cId="3237947" sldId="294"/>
        </pc:sldMkLst>
        <pc:spChg chg="del mod">
          <ac:chgData name="Tereza Salavová" userId="S::45731375@cuni.cz::1e5d25f0-dfa4-4852-a51c-ae3d13aae816" providerId="AD" clId="Web-{B207F0F8-353B-6DCE-95BD-6F6F5FC5CCB8}" dt="2021-02-06T18:28:53.808" v="437"/>
          <ac:spMkLst>
            <pc:docMk/>
            <pc:sldMk cId="3237947" sldId="294"/>
            <ac:spMk id="2" creationId="{DBC65C9E-8836-6749-83C2-09C0F994BE66}"/>
          </ac:spMkLst>
        </pc:spChg>
        <pc:spChg chg="del mod">
          <ac:chgData name="Tereza Salavová" userId="S::45731375@cuni.cz::1e5d25f0-dfa4-4852-a51c-ae3d13aae816" providerId="AD" clId="Web-{B207F0F8-353B-6DCE-95BD-6F6F5FC5CCB8}" dt="2021-02-06T18:28:47.839" v="436"/>
          <ac:spMkLst>
            <pc:docMk/>
            <pc:sldMk cId="3237947" sldId="294"/>
            <ac:spMk id="3" creationId="{57D11452-8019-3F45-9AAE-812574F9D026}"/>
          </ac:spMkLst>
        </pc:spChg>
        <pc:spChg chg="add del mod">
          <ac:chgData name="Tereza Salavová" userId="S::45731375@cuni.cz::1e5d25f0-dfa4-4852-a51c-ae3d13aae816" providerId="AD" clId="Web-{B207F0F8-353B-6DCE-95BD-6F6F5FC5CCB8}" dt="2021-02-06T18:12:02.421" v="49"/>
          <ac:spMkLst>
            <pc:docMk/>
            <pc:sldMk cId="3237947" sldId="294"/>
            <ac:spMk id="4" creationId="{8CC777E8-A6E4-4C8C-90A2-42A217C38358}"/>
          </ac:spMkLst>
        </pc:spChg>
        <pc:spChg chg="add del">
          <ac:chgData name="Tereza Salavová" userId="S::45731375@cuni.cz::1e5d25f0-dfa4-4852-a51c-ae3d13aae816" providerId="AD" clId="Web-{B207F0F8-353B-6DCE-95BD-6F6F5FC5CCB8}" dt="2021-02-06T18:26:34.179" v="320"/>
          <ac:spMkLst>
            <pc:docMk/>
            <pc:sldMk cId="3237947" sldId="294"/>
            <ac:spMk id="5" creationId="{BEAC6F5D-CE78-43E3-ABF3-B493DDEA85B6}"/>
          </ac:spMkLst>
        </pc:spChg>
        <pc:spChg chg="add del">
          <ac:chgData name="Tereza Salavová" userId="S::45731375@cuni.cz::1e5d25f0-dfa4-4852-a51c-ae3d13aae816" providerId="AD" clId="Web-{B207F0F8-353B-6DCE-95BD-6F6F5FC5CCB8}" dt="2021-02-06T18:26:30.913" v="319"/>
          <ac:spMkLst>
            <pc:docMk/>
            <pc:sldMk cId="3237947" sldId="294"/>
            <ac:spMk id="6" creationId="{6F45264C-AC92-474E-A5EB-45E5AE03970B}"/>
          </ac:spMkLst>
        </pc:spChg>
        <pc:spChg chg="add mod">
          <ac:chgData name="Tereza Salavová" userId="S::45731375@cuni.cz::1e5d25f0-dfa4-4852-a51c-ae3d13aae816" providerId="AD" clId="Web-{B207F0F8-353B-6DCE-95BD-6F6F5FC5CCB8}" dt="2021-02-06T18:32:55.830" v="604" actId="20577"/>
          <ac:spMkLst>
            <pc:docMk/>
            <pc:sldMk cId="3237947" sldId="294"/>
            <ac:spMk id="7" creationId="{D3859352-4CFB-4301-8AFC-F15FDA72C9C5}"/>
          </ac:spMkLst>
        </pc:spChg>
        <pc:spChg chg="add del mod">
          <ac:chgData name="Tereza Salavová" userId="S::45731375@cuni.cz::1e5d25f0-dfa4-4852-a51c-ae3d13aae816" providerId="AD" clId="Web-{B207F0F8-353B-6DCE-95BD-6F6F5FC5CCB8}" dt="2021-02-06T18:29:00.402" v="439"/>
          <ac:spMkLst>
            <pc:docMk/>
            <pc:sldMk cId="3237947" sldId="294"/>
            <ac:spMk id="9" creationId="{FA3F2EA9-A8F4-42BA-9710-8FC7CB685800}"/>
          </ac:spMkLst>
        </pc:spChg>
        <pc:spChg chg="add del mod">
          <ac:chgData name="Tereza Salavová" userId="S::45731375@cuni.cz::1e5d25f0-dfa4-4852-a51c-ae3d13aae816" providerId="AD" clId="Web-{B207F0F8-353B-6DCE-95BD-6F6F5FC5CCB8}" dt="2021-02-06T18:28:57.120" v="438"/>
          <ac:spMkLst>
            <pc:docMk/>
            <pc:sldMk cId="3237947" sldId="294"/>
            <ac:spMk id="11" creationId="{30E11612-8375-4FE0-8AAD-2794EE59F951}"/>
          </ac:spMkLst>
        </pc:spChg>
      </pc:sldChg>
      <pc:sldChg chg="modSp">
        <pc:chgData name="Tereza Salavová" userId="S::45731375@cuni.cz::1e5d25f0-dfa4-4852-a51c-ae3d13aae816" providerId="AD" clId="Web-{B207F0F8-353B-6DCE-95BD-6F6F5FC5CCB8}" dt="2021-02-06T18:48:23.797" v="687" actId="1076"/>
        <pc:sldMkLst>
          <pc:docMk/>
          <pc:sldMk cId="2371000590" sldId="295"/>
        </pc:sldMkLst>
        <pc:spChg chg="mod">
          <ac:chgData name="Tereza Salavová" userId="S::45731375@cuni.cz::1e5d25f0-dfa4-4852-a51c-ae3d13aae816" providerId="AD" clId="Web-{B207F0F8-353B-6DCE-95BD-6F6F5FC5CCB8}" dt="2021-02-06T18:34:18.895" v="607" actId="20577"/>
          <ac:spMkLst>
            <pc:docMk/>
            <pc:sldMk cId="2371000590" sldId="295"/>
            <ac:spMk id="2" creationId="{C050C47F-A4A3-F94B-8C2C-1540F09D59F6}"/>
          </ac:spMkLst>
        </pc:spChg>
        <pc:spChg chg="mod">
          <ac:chgData name="Tereza Salavová" userId="S::45731375@cuni.cz::1e5d25f0-dfa4-4852-a51c-ae3d13aae816" providerId="AD" clId="Web-{B207F0F8-353B-6DCE-95BD-6F6F5FC5CCB8}" dt="2021-02-06T18:48:23.797" v="687" actId="1076"/>
          <ac:spMkLst>
            <pc:docMk/>
            <pc:sldMk cId="2371000590" sldId="295"/>
            <ac:spMk id="6" creationId="{06AB48FA-2FA3-E34D-BA28-405AF7ED10EA}"/>
          </ac:spMkLst>
        </pc:spChg>
        <pc:graphicFrameChg chg="mod modGraphic">
          <ac:chgData name="Tereza Salavová" userId="S::45731375@cuni.cz::1e5d25f0-dfa4-4852-a51c-ae3d13aae816" providerId="AD" clId="Web-{B207F0F8-353B-6DCE-95BD-6F6F5FC5CCB8}" dt="2021-02-06T18:48:11.375" v="686" actId="1076"/>
          <ac:graphicFrameMkLst>
            <pc:docMk/>
            <pc:sldMk cId="2371000590" sldId="295"/>
            <ac:graphicFrameMk id="4" creationId="{F6003812-E2B0-8847-BF17-17B93C50010B}"/>
          </ac:graphicFrameMkLst>
        </pc:graphicFrameChg>
      </pc:sldChg>
      <pc:sldChg chg="modSp">
        <pc:chgData name="Tereza Salavová" userId="S::45731375@cuni.cz::1e5d25f0-dfa4-4852-a51c-ae3d13aae816" providerId="AD" clId="Web-{B207F0F8-353B-6DCE-95BD-6F6F5FC5CCB8}" dt="2021-02-06T18:08:44.947" v="6" actId="1076"/>
        <pc:sldMkLst>
          <pc:docMk/>
          <pc:sldMk cId="1791983503" sldId="296"/>
        </pc:sldMkLst>
        <pc:picChg chg="mod">
          <ac:chgData name="Tereza Salavová" userId="S::45731375@cuni.cz::1e5d25f0-dfa4-4852-a51c-ae3d13aae816" providerId="AD" clId="Web-{B207F0F8-353B-6DCE-95BD-6F6F5FC5CCB8}" dt="2021-02-06T18:08:44.947" v="6" actId="1076"/>
          <ac:picMkLst>
            <pc:docMk/>
            <pc:sldMk cId="1791983503" sldId="296"/>
            <ac:picMk id="5" creationId="{00000000-0000-0000-0000-000000000000}"/>
          </ac:picMkLst>
        </pc:picChg>
      </pc:sldChg>
      <pc:sldChg chg="modSp">
        <pc:chgData name="Tereza Salavová" userId="S::45731375@cuni.cz::1e5d25f0-dfa4-4852-a51c-ae3d13aae816" providerId="AD" clId="Web-{B207F0F8-353B-6DCE-95BD-6F6F5FC5CCB8}" dt="2021-02-06T18:08:54.338" v="8" actId="1076"/>
        <pc:sldMkLst>
          <pc:docMk/>
          <pc:sldMk cId="1260701384" sldId="297"/>
        </pc:sldMkLst>
        <pc:picChg chg="mod">
          <ac:chgData name="Tereza Salavová" userId="S::45731375@cuni.cz::1e5d25f0-dfa4-4852-a51c-ae3d13aae816" providerId="AD" clId="Web-{B207F0F8-353B-6DCE-95BD-6F6F5FC5CCB8}" dt="2021-02-06T18:08:54.338" v="8" actId="1076"/>
          <ac:picMkLst>
            <pc:docMk/>
            <pc:sldMk cId="1260701384" sldId="297"/>
            <ac:picMk id="5" creationId="{00000000-0000-0000-0000-000000000000}"/>
          </ac:picMkLst>
        </pc:picChg>
      </pc:sldChg>
      <pc:sldChg chg="addSp delSp modSp">
        <pc:chgData name="Tereza Salavová" userId="S::45731375@cuni.cz::1e5d25f0-dfa4-4852-a51c-ae3d13aae816" providerId="AD" clId="Web-{B207F0F8-353B-6DCE-95BD-6F6F5FC5CCB8}" dt="2021-02-06T18:24:50.707" v="308" actId="1076"/>
        <pc:sldMkLst>
          <pc:docMk/>
          <pc:sldMk cId="347163438" sldId="300"/>
        </pc:sldMkLst>
        <pc:spChg chg="add mod">
          <ac:chgData name="Tereza Salavová" userId="S::45731375@cuni.cz::1e5d25f0-dfa4-4852-a51c-ae3d13aae816" providerId="AD" clId="Web-{B207F0F8-353B-6DCE-95BD-6F6F5FC5CCB8}" dt="2021-02-06T18:24:50.707" v="308" actId="1076"/>
          <ac:spMkLst>
            <pc:docMk/>
            <pc:sldMk cId="347163438" sldId="300"/>
            <ac:spMk id="2" creationId="{ABDF8AE0-F3B2-42DA-87CF-B01C9E6CC57C}"/>
          </ac:spMkLst>
        </pc:spChg>
        <pc:spChg chg="del mod">
          <ac:chgData name="Tereza Salavová" userId="S::45731375@cuni.cz::1e5d25f0-dfa4-4852-a51c-ae3d13aae816" providerId="AD" clId="Web-{B207F0F8-353B-6DCE-95BD-6F6F5FC5CCB8}" dt="2021-02-06T18:24:16.831" v="301"/>
          <ac:spMkLst>
            <pc:docMk/>
            <pc:sldMk cId="347163438" sldId="300"/>
            <ac:spMk id="3" creationId="{51B170FD-862F-4DEF-9639-0BCE93EC702D}"/>
          </ac:spMkLst>
        </pc:spChg>
        <pc:spChg chg="add mod">
          <ac:chgData name="Tereza Salavová" userId="S::45731375@cuni.cz::1e5d25f0-dfa4-4852-a51c-ae3d13aae816" providerId="AD" clId="Web-{B207F0F8-353B-6DCE-95BD-6F6F5FC5CCB8}" dt="2021-02-06T18:24:16.831" v="301"/>
          <ac:spMkLst>
            <pc:docMk/>
            <pc:sldMk cId="347163438" sldId="300"/>
            <ac:spMk id="5" creationId="{E3F36068-AD51-46C4-988B-55B9F9019163}"/>
          </ac:spMkLst>
        </pc:spChg>
        <pc:spChg chg="mod">
          <ac:chgData name="Tereza Salavová" userId="S::45731375@cuni.cz::1e5d25f0-dfa4-4852-a51c-ae3d13aae816" providerId="AD" clId="Web-{B207F0F8-353B-6DCE-95BD-6F6F5FC5CCB8}" dt="2021-02-06T18:17:54.243" v="81" actId="20577"/>
          <ac:spMkLst>
            <pc:docMk/>
            <pc:sldMk cId="347163438" sldId="300"/>
            <ac:spMk id="8" creationId="{C38B7FEB-F096-4F1B-A7F5-DC6190488B81}"/>
          </ac:spMkLst>
        </pc:spChg>
      </pc:sldChg>
    </pc:docChg>
  </pc:docChgLst>
  <pc:docChgLst>
    <pc:chgData clId="Web-{B508F738-4A98-7065-94C8-340A047A8A2C}"/>
    <pc:docChg chg="modSld">
      <pc:chgData name="" userId="" providerId="" clId="Web-{B508F738-4A98-7065-94C8-340A047A8A2C}" dt="2021-02-06T18:08:42.194" v="1" actId="20577"/>
      <pc:docMkLst>
        <pc:docMk/>
      </pc:docMkLst>
      <pc:sldChg chg="modSp">
        <pc:chgData name="" userId="" providerId="" clId="Web-{B508F738-4A98-7065-94C8-340A047A8A2C}" dt="2021-02-06T18:08:42.194" v="1" actId="20577"/>
        <pc:sldMkLst>
          <pc:docMk/>
          <pc:sldMk cId="2219578204" sldId="289"/>
        </pc:sldMkLst>
        <pc:spChg chg="mod">
          <ac:chgData name="" userId="" providerId="" clId="Web-{B508F738-4A98-7065-94C8-340A047A8A2C}" dt="2021-02-06T18:08:42.194" v="1" actId="20577"/>
          <ac:spMkLst>
            <pc:docMk/>
            <pc:sldMk cId="2219578204" sldId="289"/>
            <ac:spMk id="3" creationId="{2A97F93D-EF6E-1C43-954A-702F2F8E2BA9}"/>
          </ac:spMkLst>
        </pc:spChg>
      </pc:sldChg>
    </pc:docChg>
  </pc:docChgLst>
  <pc:docChgLst>
    <pc:chgData name="Nikol Koutenská" userId="S::63125935@cuni.cz::99b84b43-1977-4e16-b268-45064351c0d6" providerId="AD" clId="Web-{BE69F380-513B-4339-CF65-9E512BDD816C}"/>
    <pc:docChg chg="modSld">
      <pc:chgData name="Nikol Koutenská" userId="S::63125935@cuni.cz::99b84b43-1977-4e16-b268-45064351c0d6" providerId="AD" clId="Web-{BE69F380-513B-4339-CF65-9E512BDD816C}" dt="2021-02-06T19:14:50.999" v="4"/>
      <pc:docMkLst>
        <pc:docMk/>
      </pc:docMkLst>
      <pc:sldChg chg="addSp delSp modSp">
        <pc:chgData name="Nikol Koutenská" userId="S::63125935@cuni.cz::99b84b43-1977-4e16-b268-45064351c0d6" providerId="AD" clId="Web-{BE69F380-513B-4339-CF65-9E512BDD816C}" dt="2021-02-06T19:14:50.999" v="4"/>
        <pc:sldMkLst>
          <pc:docMk/>
          <pc:sldMk cId="514487360" sldId="301"/>
        </pc:sldMkLst>
        <pc:spChg chg="mod">
          <ac:chgData name="Nikol Koutenská" userId="S::63125935@cuni.cz::99b84b43-1977-4e16-b268-45064351c0d6" providerId="AD" clId="Web-{BE69F380-513B-4339-CF65-9E512BDD816C}" dt="2021-02-06T19:14:50.999" v="4"/>
          <ac:spMkLst>
            <pc:docMk/>
            <pc:sldMk cId="514487360" sldId="301"/>
            <ac:spMk id="2" creationId="{786627AC-F586-42D1-8CD3-C5C4B0B9CEA9}"/>
          </ac:spMkLst>
        </pc:spChg>
        <pc:spChg chg="add del">
          <ac:chgData name="Nikol Koutenská" userId="S::63125935@cuni.cz::99b84b43-1977-4e16-b268-45064351c0d6" providerId="AD" clId="Web-{BE69F380-513B-4339-CF65-9E512BDD816C}" dt="2021-02-06T19:14:50.999" v="4"/>
          <ac:spMkLst>
            <pc:docMk/>
            <pc:sldMk cId="514487360" sldId="301"/>
            <ac:spMk id="3" creationId="{4CB1DCBF-A671-46AB-85BA-29C8D66E46D4}"/>
          </ac:spMkLst>
        </pc:spChg>
        <pc:spChg chg="add del">
          <ac:chgData name="Nikol Koutenská" userId="S::63125935@cuni.cz::99b84b43-1977-4e16-b268-45064351c0d6" providerId="AD" clId="Web-{BE69F380-513B-4339-CF65-9E512BDD816C}" dt="2021-02-06T19:14:50.999" v="4"/>
          <ac:spMkLst>
            <pc:docMk/>
            <pc:sldMk cId="514487360" sldId="301"/>
            <ac:spMk id="8" creationId="{C843AFC8-D8D0-4784-B08C-6324FA88E6DD}"/>
          </ac:spMkLst>
        </pc:spChg>
        <pc:spChg chg="add del">
          <ac:chgData name="Nikol Koutenská" userId="S::63125935@cuni.cz::99b84b43-1977-4e16-b268-45064351c0d6" providerId="AD" clId="Web-{BE69F380-513B-4339-CF65-9E512BDD816C}" dt="2021-02-06T19:14:50.999" v="4"/>
          <ac:spMkLst>
            <pc:docMk/>
            <pc:sldMk cId="514487360" sldId="301"/>
            <ac:spMk id="10" creationId="{854B1A56-8AFB-4D4F-8D98-1E832D6FFE67}"/>
          </ac:spMkLst>
        </pc:spChg>
        <pc:spChg chg="add del">
          <ac:chgData name="Nikol Koutenská" userId="S::63125935@cuni.cz::99b84b43-1977-4e16-b268-45064351c0d6" providerId="AD" clId="Web-{BE69F380-513B-4339-CF65-9E512BDD816C}" dt="2021-02-06T19:14:50.999" v="4"/>
          <ac:spMkLst>
            <pc:docMk/>
            <pc:sldMk cId="514487360" sldId="301"/>
            <ac:spMk id="12" creationId="{F8E828FC-05B4-4BA4-92D3-3DF79D42D88E}"/>
          </ac:spMkLst>
        </pc:spChg>
        <pc:spChg chg="add">
          <ac:chgData name="Nikol Koutenská" userId="S::63125935@cuni.cz::99b84b43-1977-4e16-b268-45064351c0d6" providerId="AD" clId="Web-{BE69F380-513B-4339-CF65-9E512BDD816C}" dt="2021-02-06T19:14:50.999" v="4"/>
          <ac:spMkLst>
            <pc:docMk/>
            <pc:sldMk cId="514487360" sldId="301"/>
            <ac:spMk id="16" creationId="{FB5993E2-C02B-4335-ABA5-D8EC465551E3}"/>
          </ac:spMkLst>
        </pc:spChg>
        <pc:spChg chg="add">
          <ac:chgData name="Nikol Koutenská" userId="S::63125935@cuni.cz::99b84b43-1977-4e16-b268-45064351c0d6" providerId="AD" clId="Web-{BE69F380-513B-4339-CF65-9E512BDD816C}" dt="2021-02-06T19:14:50.999" v="4"/>
          <ac:spMkLst>
            <pc:docMk/>
            <pc:sldMk cId="514487360" sldId="301"/>
            <ac:spMk id="17" creationId="{C0B801A2-5622-4BE8-9AD2-C337A2CD0022}"/>
          </ac:spMkLst>
        </pc:spChg>
        <pc:spChg chg="add del">
          <ac:chgData name="Nikol Koutenská" userId="S::63125935@cuni.cz::99b84b43-1977-4e16-b268-45064351c0d6" providerId="AD" clId="Web-{BE69F380-513B-4339-CF65-9E512BDD816C}" dt="2021-02-06T19:14:36.811" v="1"/>
          <ac:spMkLst>
            <pc:docMk/>
            <pc:sldMk cId="514487360" sldId="301"/>
            <ac:spMk id="18" creationId="{FB5993E2-C02B-4335-ABA5-D8EC465551E3}"/>
          </ac:spMkLst>
        </pc:spChg>
        <pc:spChg chg="add">
          <ac:chgData name="Nikol Koutenská" userId="S::63125935@cuni.cz::99b84b43-1977-4e16-b268-45064351c0d6" providerId="AD" clId="Web-{BE69F380-513B-4339-CF65-9E512BDD816C}" dt="2021-02-06T19:14:50.999" v="4"/>
          <ac:spMkLst>
            <pc:docMk/>
            <pc:sldMk cId="514487360" sldId="301"/>
            <ac:spMk id="19" creationId="{B7AF614F-5BC3-4086-99F5-B87C5847A071}"/>
          </ac:spMkLst>
        </pc:spChg>
        <pc:spChg chg="add del">
          <ac:chgData name="Nikol Koutenská" userId="S::63125935@cuni.cz::99b84b43-1977-4e16-b268-45064351c0d6" providerId="AD" clId="Web-{BE69F380-513B-4339-CF65-9E512BDD816C}" dt="2021-02-06T19:14:36.811" v="1"/>
          <ac:spMkLst>
            <pc:docMk/>
            <pc:sldMk cId="514487360" sldId="301"/>
            <ac:spMk id="20" creationId="{C0B801A2-5622-4BE8-9AD2-C337A2CD0022}"/>
          </ac:spMkLst>
        </pc:spChg>
        <pc:spChg chg="add del">
          <ac:chgData name="Nikol Koutenská" userId="S::63125935@cuni.cz::99b84b43-1977-4e16-b268-45064351c0d6" providerId="AD" clId="Web-{BE69F380-513B-4339-CF65-9E512BDD816C}" dt="2021-02-06T19:14:36.811" v="1"/>
          <ac:spMkLst>
            <pc:docMk/>
            <pc:sldMk cId="514487360" sldId="301"/>
            <ac:spMk id="22" creationId="{B7AF614F-5BC3-4086-99F5-B87C5847A071}"/>
          </ac:spMkLst>
        </pc:spChg>
        <pc:graphicFrameChg chg="add del">
          <ac:chgData name="Nikol Koutenská" userId="S::63125935@cuni.cz::99b84b43-1977-4e16-b268-45064351c0d6" providerId="AD" clId="Web-{BE69F380-513B-4339-CF65-9E512BDD816C}" dt="2021-02-06T19:14:36.811" v="1"/>
          <ac:graphicFrameMkLst>
            <pc:docMk/>
            <pc:sldMk cId="514487360" sldId="301"/>
            <ac:graphicFrameMk id="14" creationId="{AA3BE92B-3920-488D-9F8A-9207FB7A69D7}"/>
          </ac:graphicFrameMkLst>
        </pc:graphicFrameChg>
        <pc:graphicFrameChg chg="add del">
          <ac:chgData name="Nikol Koutenská" userId="S::63125935@cuni.cz::99b84b43-1977-4e16-b268-45064351c0d6" providerId="AD" clId="Web-{BE69F380-513B-4339-CF65-9E512BDD816C}" dt="2021-02-06T19:14:50.952" v="3"/>
          <ac:graphicFrameMkLst>
            <pc:docMk/>
            <pc:sldMk cId="514487360" sldId="301"/>
            <ac:graphicFrameMk id="15" creationId="{86E04EB5-EDBF-4A3D-AC2A-FE761F654071}"/>
          </ac:graphicFrameMkLst>
        </pc:graphicFrameChg>
        <pc:graphicFrameChg chg="add">
          <ac:chgData name="Nikol Koutenská" userId="S::63125935@cuni.cz::99b84b43-1977-4e16-b268-45064351c0d6" providerId="AD" clId="Web-{BE69F380-513B-4339-CF65-9E512BDD816C}" dt="2021-02-06T19:14:50.999" v="4"/>
          <ac:graphicFrameMkLst>
            <pc:docMk/>
            <pc:sldMk cId="514487360" sldId="301"/>
            <ac:graphicFrameMk id="21" creationId="{AA3BE92B-3920-488D-9F8A-9207FB7A69D7}"/>
          </ac:graphicFrameMkLst>
        </pc:graphicFrameChg>
      </pc:sldChg>
    </pc:docChg>
  </pc:docChgLst>
  <pc:docChgLst>
    <pc:chgData name="Tereza Salavová" userId="S::45731375@cuni.cz::1e5d25f0-dfa4-4852-a51c-ae3d13aae816" providerId="AD" clId="Web-{28E764BC-EA4C-F841-3896-0AC07916FB59}"/>
    <pc:docChg chg="modSld">
      <pc:chgData name="Tereza Salavová" userId="S::45731375@cuni.cz::1e5d25f0-dfa4-4852-a51c-ae3d13aae816" providerId="AD" clId="Web-{28E764BC-EA4C-F841-3896-0AC07916FB59}" dt="2021-02-06T18:04:05.400" v="2" actId="20577"/>
      <pc:docMkLst>
        <pc:docMk/>
      </pc:docMkLst>
      <pc:sldChg chg="modSp">
        <pc:chgData name="Tereza Salavová" userId="S::45731375@cuni.cz::1e5d25f0-dfa4-4852-a51c-ae3d13aae816" providerId="AD" clId="Web-{28E764BC-EA4C-F841-3896-0AC07916FB59}" dt="2021-02-06T18:04:05.400" v="2" actId="20577"/>
        <pc:sldMkLst>
          <pc:docMk/>
          <pc:sldMk cId="3237947" sldId="294"/>
        </pc:sldMkLst>
        <pc:spChg chg="mod">
          <ac:chgData name="Tereza Salavová" userId="S::45731375@cuni.cz::1e5d25f0-dfa4-4852-a51c-ae3d13aae816" providerId="AD" clId="Web-{28E764BC-EA4C-F841-3896-0AC07916FB59}" dt="2021-02-06T18:03:56.463" v="0" actId="20577"/>
          <ac:spMkLst>
            <pc:docMk/>
            <pc:sldMk cId="3237947" sldId="294"/>
            <ac:spMk id="2" creationId="{DBC65C9E-8836-6749-83C2-09C0F994BE66}"/>
          </ac:spMkLst>
        </pc:spChg>
        <pc:spChg chg="mod">
          <ac:chgData name="Tereza Salavová" userId="S::45731375@cuni.cz::1e5d25f0-dfa4-4852-a51c-ae3d13aae816" providerId="AD" clId="Web-{28E764BC-EA4C-F841-3896-0AC07916FB59}" dt="2021-02-06T18:04:05.400" v="2" actId="20577"/>
          <ac:spMkLst>
            <pc:docMk/>
            <pc:sldMk cId="3237947" sldId="294"/>
            <ac:spMk id="3" creationId="{57D11452-8019-3F45-9AAE-812574F9D026}"/>
          </ac:spMkLst>
        </pc:spChg>
      </pc:sldChg>
    </pc:docChg>
  </pc:docChgLst>
  <pc:docChgLst>
    <pc:chgData name="Tereza Salavová" userId="S::45731375@cuni.cz::1e5d25f0-dfa4-4852-a51c-ae3d13aae816" providerId="AD" clId="Web-{794776D0-EE90-6D08-36DE-A845B698F9A1}"/>
    <pc:docChg chg="modSld">
      <pc:chgData name="Tereza Salavová" userId="S::45731375@cuni.cz::1e5d25f0-dfa4-4852-a51c-ae3d13aae816" providerId="AD" clId="Web-{794776D0-EE90-6D08-36DE-A845B698F9A1}" dt="2021-02-06T19:17:55.989" v="2" actId="20577"/>
      <pc:docMkLst>
        <pc:docMk/>
      </pc:docMkLst>
      <pc:sldChg chg="modSp">
        <pc:chgData name="Tereza Salavová" userId="S::45731375@cuni.cz::1e5d25f0-dfa4-4852-a51c-ae3d13aae816" providerId="AD" clId="Web-{794776D0-EE90-6D08-36DE-A845B698F9A1}" dt="2021-02-06T19:17:55.989" v="2" actId="20577"/>
        <pc:sldMkLst>
          <pc:docMk/>
          <pc:sldMk cId="514487360" sldId="301"/>
        </pc:sldMkLst>
        <pc:graphicFrameChg chg="modGraphic">
          <ac:chgData name="Tereza Salavová" userId="S::45731375@cuni.cz::1e5d25f0-dfa4-4852-a51c-ae3d13aae816" providerId="AD" clId="Web-{794776D0-EE90-6D08-36DE-A845B698F9A1}" dt="2021-02-06T19:17:55.989" v="2" actId="20577"/>
          <ac:graphicFrameMkLst>
            <pc:docMk/>
            <pc:sldMk cId="514487360" sldId="301"/>
            <ac:graphicFrameMk id="21" creationId="{AA3BE92B-3920-488D-9F8A-9207FB7A69D7}"/>
          </ac:graphicFrameMkLst>
        </pc:graphicFrameChg>
      </pc:sldChg>
    </pc:docChg>
  </pc:docChgLst>
  <pc:docChgLst>
    <pc:chgData name="Tereza Salavová" userId="S::45731375@cuni.cz::1e5d25f0-dfa4-4852-a51c-ae3d13aae816" providerId="AD" clId="Web-{7B5121B2-341E-1822-584C-21FAE9FFFD16}"/>
    <pc:docChg chg="modSld">
      <pc:chgData name="Tereza Salavová" userId="S::45731375@cuni.cz::1e5d25f0-dfa4-4852-a51c-ae3d13aae816" providerId="AD" clId="Web-{7B5121B2-341E-1822-584C-21FAE9FFFD16}" dt="2021-02-06T19:12:59.062" v="214" actId="1076"/>
      <pc:docMkLst>
        <pc:docMk/>
      </pc:docMkLst>
      <pc:sldChg chg="addSp modSp mod setBg">
        <pc:chgData name="Tereza Salavová" userId="S::45731375@cuni.cz::1e5d25f0-dfa4-4852-a51c-ae3d13aae816" providerId="AD" clId="Web-{7B5121B2-341E-1822-584C-21FAE9FFFD16}" dt="2021-02-06T19:12:59.062" v="214" actId="1076"/>
        <pc:sldMkLst>
          <pc:docMk/>
          <pc:sldMk cId="514487360" sldId="301"/>
        </pc:sldMkLst>
        <pc:spChg chg="mod">
          <ac:chgData name="Tereza Salavová" userId="S::45731375@cuni.cz::1e5d25f0-dfa4-4852-a51c-ae3d13aae816" providerId="AD" clId="Web-{7B5121B2-341E-1822-584C-21FAE9FFFD16}" dt="2021-02-06T19:12:59.062" v="214" actId="1076"/>
          <ac:spMkLst>
            <pc:docMk/>
            <pc:sldMk cId="514487360" sldId="301"/>
            <ac:spMk id="2" creationId="{786627AC-F586-42D1-8CD3-C5C4B0B9CEA9}"/>
          </ac:spMkLst>
        </pc:spChg>
        <pc:spChg chg="mod">
          <ac:chgData name="Tereza Salavová" userId="S::45731375@cuni.cz::1e5d25f0-dfa4-4852-a51c-ae3d13aae816" providerId="AD" clId="Web-{7B5121B2-341E-1822-584C-21FAE9FFFD16}" dt="2021-02-06T19:12:07.686" v="213" actId="14100"/>
          <ac:spMkLst>
            <pc:docMk/>
            <pc:sldMk cId="514487360" sldId="301"/>
            <ac:spMk id="3" creationId="{4CB1DCBF-A671-46AB-85BA-29C8D66E46D4}"/>
          </ac:spMkLst>
        </pc:spChg>
        <pc:spChg chg="add">
          <ac:chgData name="Tereza Salavová" userId="S::45731375@cuni.cz::1e5d25f0-dfa4-4852-a51c-ae3d13aae816" providerId="AD" clId="Web-{7B5121B2-341E-1822-584C-21FAE9FFFD16}" dt="2021-02-06T19:06:01.751" v="90"/>
          <ac:spMkLst>
            <pc:docMk/>
            <pc:sldMk cId="514487360" sldId="301"/>
            <ac:spMk id="8" creationId="{C843AFC8-D8D0-4784-B08C-6324FA88E6DD}"/>
          </ac:spMkLst>
        </pc:spChg>
        <pc:spChg chg="add">
          <ac:chgData name="Tereza Salavová" userId="S::45731375@cuni.cz::1e5d25f0-dfa4-4852-a51c-ae3d13aae816" providerId="AD" clId="Web-{7B5121B2-341E-1822-584C-21FAE9FFFD16}" dt="2021-02-06T19:06:01.751" v="90"/>
          <ac:spMkLst>
            <pc:docMk/>
            <pc:sldMk cId="514487360" sldId="301"/>
            <ac:spMk id="10" creationId="{854B1A56-8AFB-4D4F-8D98-1E832D6FFE67}"/>
          </ac:spMkLst>
        </pc:spChg>
        <pc:spChg chg="add">
          <ac:chgData name="Tereza Salavová" userId="S::45731375@cuni.cz::1e5d25f0-dfa4-4852-a51c-ae3d13aae816" providerId="AD" clId="Web-{7B5121B2-341E-1822-584C-21FAE9FFFD16}" dt="2021-02-06T19:06:01.751" v="90"/>
          <ac:spMkLst>
            <pc:docMk/>
            <pc:sldMk cId="514487360" sldId="301"/>
            <ac:spMk id="12" creationId="{F8E828FC-05B4-4BA4-92D3-3DF79D42D88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F0209-E52F-274E-98DA-D31AA4DD9F0F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CE26-8BC7-BA4A-8CEB-19EB8A1C7C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09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7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1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79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0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4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03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27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72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48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39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99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21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00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72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34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229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71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35194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10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49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10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94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16AA21-1863-4931-97CB-99D0A168701B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18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50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10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4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06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89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32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9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52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4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2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85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Addictology.student@gmail.com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9.xml"/><Relationship Id="rId6" Type="http://schemas.openxmlformats.org/officeDocument/2006/relationships/hyperlink" Target="mailto:addictology.student@gmail.com" TargetMode="Externa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3BDCF7-C3F9-D243-9AA3-776B0B318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620" y="4946921"/>
            <a:ext cx="7556289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  <a:latin typeface="+mn-lt"/>
              </a:rPr>
              <a:t>Česká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+mn-lt"/>
              </a:rPr>
              <a:t>asociace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+mn-lt"/>
              </a:rPr>
              <a:t>studentů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 adiktologie 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317AE177-631F-8E47-8F64-5104BF83C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747" y="643539"/>
            <a:ext cx="7176037" cy="344449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013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700320A-F506-43D0-9588-E2324509C2AD}"/>
              </a:ext>
            </a:extLst>
          </p:cNvPr>
          <p:cNvSpPr txBox="1"/>
          <p:nvPr/>
        </p:nvSpPr>
        <p:spPr>
          <a:xfrm>
            <a:off x="490537" y="3429000"/>
            <a:ext cx="11210925" cy="966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800" b="1">
                <a:latin typeface="Times New Roman"/>
                <a:ea typeface="+mj-ea"/>
                <a:cs typeface="Times New Roman"/>
              </a:rPr>
              <a:t>Děkujeme za pozornost!</a:t>
            </a:r>
            <a:endParaRPr lang="en-US" sz="4800" b="1"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782ED83-999D-604D-9EF9-2343C00CBFAC}"/>
              </a:ext>
            </a:extLst>
          </p:cNvPr>
          <p:cNvSpPr txBox="1"/>
          <p:nvPr/>
        </p:nvSpPr>
        <p:spPr>
          <a:xfrm>
            <a:off x="3902611" y="4575842"/>
            <a:ext cx="43867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addictology.student@gmail.com</a:t>
            </a:r>
            <a:endParaRPr lang="cs-CZ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60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B09DA2-FBE0-9D44-9910-06B1B319ADF0}"/>
              </a:ext>
            </a:extLst>
          </p:cNvPr>
          <p:cNvSpPr txBox="1"/>
          <p:nvPr/>
        </p:nvSpPr>
        <p:spPr>
          <a:xfrm>
            <a:off x="7892143" y="689192"/>
            <a:ext cx="4434743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spc="-50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KDO JSME? </a:t>
            </a:r>
          </a:p>
        </p:txBody>
      </p:sp>
      <p:pic>
        <p:nvPicPr>
          <p:cNvPr id="5" name="Obrázek 20">
            <a:extLst>
              <a:ext uri="{FF2B5EF4-FFF2-40B4-BE49-F238E27FC236}">
                <a16:creationId xmlns:a16="http://schemas.microsoft.com/office/drawing/2014/main" id="{B610933A-E004-894A-B498-0DACA4E0E7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7589" y="929455"/>
            <a:ext cx="5903712" cy="45406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B854F4E3-CF53-9649-9908-C563C1E1D466}"/>
              </a:ext>
            </a:extLst>
          </p:cNvPr>
          <p:cNvSpPr txBox="1"/>
          <p:nvPr/>
        </p:nvSpPr>
        <p:spPr>
          <a:xfrm>
            <a:off x="6744590" y="2277604"/>
            <a:ext cx="5333110" cy="3755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3200" dirty="0"/>
              <a:t>Česká asociace studentů adiktologie, z. s. je univerzitním spolkem studentů adiktologie působící na území České republiky a pracující na základě dobrovolnosti.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064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53BAB5C-2683-2948-A1CB-D259A689E1E5}"/>
              </a:ext>
            </a:extLst>
          </p:cNvPr>
          <p:cNvSpPr txBox="1"/>
          <p:nvPr/>
        </p:nvSpPr>
        <p:spPr>
          <a:xfrm>
            <a:off x="1273629" y="947057"/>
            <a:ext cx="24961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NAŠE CÍLE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58009F-CAAD-6E44-AE3C-ED522094E9F7}"/>
              </a:ext>
            </a:extLst>
          </p:cNvPr>
          <p:cNvSpPr txBox="1"/>
          <p:nvPr/>
        </p:nvSpPr>
        <p:spPr>
          <a:xfrm>
            <a:off x="1273629" y="1993497"/>
            <a:ext cx="100584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sdružovat studenty adiktologie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pomáhat členům ve studiu a profesním uplatnění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propojovat členy s akademickou obcí a profesionálními pracovníky v </a:t>
            </a:r>
            <a:r>
              <a:rPr lang="cs-CZ" sz="3200" dirty="0" err="1"/>
              <a:t>adiktologických</a:t>
            </a:r>
            <a:r>
              <a:rPr lang="cs-CZ" sz="3200" dirty="0"/>
              <a:t> službách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propagovat obor adiktologie i pro laickou veřejnost.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370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osoba, interiér, zeď, strop&#10;&#10;Popis byl vytvořen automaticky">
            <a:extLst>
              <a:ext uri="{FF2B5EF4-FFF2-40B4-BE49-F238E27FC236}">
                <a16:creationId xmlns:a16="http://schemas.microsoft.com/office/drawing/2014/main" id="{EABD00E2-85E5-F24B-8215-C762B52B92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46CF66E-2DFC-A141-ACEB-68D7BEA2BCB0}"/>
              </a:ext>
            </a:extLst>
          </p:cNvPr>
          <p:cNvSpPr txBox="1"/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spc="-5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USKUTEČNĚNÉ AKCE ZA ROK 2020 A 2021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5168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1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23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9" name="Straight Connector 25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Obrázek 16" descr="Obsah obrázku osoba, exteriér&#10;&#10;Popis byl vytvořen automaticky">
            <a:extLst>
              <a:ext uri="{FF2B5EF4-FFF2-40B4-BE49-F238E27FC236}">
                <a16:creationId xmlns:a16="http://schemas.microsoft.com/office/drawing/2014/main" id="{8AFF6163-B703-E44A-A64A-BF64362B6D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439" y="653076"/>
            <a:ext cx="5133110" cy="3849833"/>
          </a:xfrm>
          <a:prstGeom prst="rect">
            <a:avLst/>
          </a:prstGeom>
        </p:spPr>
      </p:pic>
      <p:sp>
        <p:nvSpPr>
          <p:cNvPr id="41" name="Rectangle 29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Zástupný obsah 10" descr="Obsah obrázku osoba, interiér, zeď, strop&#10;&#10;Popis byl vytvořen automaticky">
            <a:extLst>
              <a:ext uri="{FF2B5EF4-FFF2-40B4-BE49-F238E27FC236}">
                <a16:creationId xmlns:a16="http://schemas.microsoft.com/office/drawing/2014/main" id="{D519735A-4F82-1A42-9A26-CD8F3EDCB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282" y="610300"/>
            <a:ext cx="4594278" cy="3943829"/>
          </a:xfrm>
          <a:prstGeom prst="rect">
            <a:avLst/>
          </a:prstGeom>
        </p:spPr>
      </p:pic>
      <p:cxnSp>
        <p:nvCxnSpPr>
          <p:cNvPr id="42" name="Straight Connector 31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33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0D554D8-C55F-1648-B7E6-E8C527BA6300}"/>
              </a:ext>
            </a:extLst>
          </p:cNvPr>
          <p:cNvSpPr txBox="1"/>
          <p:nvPr/>
        </p:nvSpPr>
        <p:spPr>
          <a:xfrm>
            <a:off x="1448775" y="4702841"/>
            <a:ext cx="3833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Den otevřených dveří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E3C7C39-3038-FF42-842B-BDACB7BE825F}"/>
              </a:ext>
            </a:extLst>
          </p:cNvPr>
          <p:cNvSpPr txBox="1"/>
          <p:nvPr/>
        </p:nvSpPr>
        <p:spPr>
          <a:xfrm>
            <a:off x="6365416" y="4569393"/>
            <a:ext cx="54611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Sbírka roušek pro adiktologické terénní programy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5678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osoba, lidé, stojící&#10;&#10;Popis byl vytvořen automaticky">
            <a:extLst>
              <a:ext uri="{FF2B5EF4-FFF2-40B4-BE49-F238E27FC236}">
                <a16:creationId xmlns:a16="http://schemas.microsoft.com/office/drawing/2014/main" id="{CA4AB900-562F-0D45-A47F-AA24BA82B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"/>
          <a:stretch/>
        </p:blipFill>
        <p:spPr>
          <a:xfrm>
            <a:off x="626203" y="523684"/>
            <a:ext cx="4988477" cy="41564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F3FF936-D25C-E24A-92CC-0F62DAD36A57}"/>
              </a:ext>
            </a:extLst>
          </p:cNvPr>
          <p:cNvSpPr txBox="1"/>
          <p:nvPr/>
        </p:nvSpPr>
        <p:spPr>
          <a:xfrm>
            <a:off x="411207" y="4857062"/>
            <a:ext cx="541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Informační schůzka pro prváky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AD32612-A7A6-5447-914F-C58394F05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320" y="523684"/>
            <a:ext cx="5139653" cy="423690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D8FA5A2-3A0B-8D4C-822F-1A7078678366}"/>
              </a:ext>
            </a:extLst>
          </p:cNvPr>
          <p:cNvSpPr txBox="1"/>
          <p:nvPr/>
        </p:nvSpPr>
        <p:spPr>
          <a:xfrm>
            <a:off x="6212881" y="4635691"/>
            <a:ext cx="5979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On-line akce pro uchazeče o studium</a:t>
            </a:r>
          </a:p>
        </p:txBody>
      </p:sp>
    </p:spTree>
    <p:extLst>
      <p:ext uri="{BB962C8B-B14F-4D97-AF65-F5344CB8AC3E}">
        <p14:creationId xmlns:p14="http://schemas.microsoft.com/office/powerpoint/2010/main" val="2167400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BB200-C33F-9643-8F8B-BFFB8782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DALŠÍ AKCE: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016825-BA3C-1445-A524-46E2339657DE}"/>
              </a:ext>
            </a:extLst>
          </p:cNvPr>
          <p:cNvSpPr txBox="1"/>
          <p:nvPr/>
        </p:nvSpPr>
        <p:spPr>
          <a:xfrm>
            <a:off x="1097280" y="1995130"/>
            <a:ext cx="1083890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3200" dirty="0" err="1"/>
              <a:t>Adi</a:t>
            </a:r>
            <a:r>
              <a:rPr lang="cs-CZ" sz="3200" dirty="0"/>
              <a:t> beseda s absolventy oboru adiktologie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3200" dirty="0"/>
              <a:t>Výpomoc na akci </a:t>
            </a:r>
            <a:r>
              <a:rPr lang="cs-CZ" sz="3200" dirty="0" err="1"/>
              <a:t>Suchej</a:t>
            </a:r>
            <a:r>
              <a:rPr lang="cs-CZ" sz="3200" dirty="0"/>
              <a:t> únor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3200" dirty="0" err="1"/>
              <a:t>Instagramová</a:t>
            </a:r>
            <a:r>
              <a:rPr lang="cs-CZ" sz="3200" dirty="0"/>
              <a:t> kampaň (spolupráce se studentkou UJEP)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3200" dirty="0"/>
              <a:t>Sbírka pro Naději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3200" dirty="0"/>
              <a:t>GIVT  - klikni a pomáhej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3200" dirty="0"/>
              <a:t>Beseda se zaměstnavateli v </a:t>
            </a:r>
            <a:r>
              <a:rPr lang="cs-CZ" sz="3200" dirty="0" err="1"/>
              <a:t>adiktologii</a:t>
            </a:r>
            <a:r>
              <a:rPr lang="cs-CZ" sz="3200" dirty="0"/>
              <a:t> – ve spolupráci s Klinikou adiktologie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3200" dirty="0"/>
              <a:t>Natáčení spotu dne otevřených dveří – v rámci videí 1.LF UK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559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1A7A26-5A1C-EA4C-A1D2-501B74B1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798" y="4593689"/>
            <a:ext cx="7429500" cy="83994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Aktivity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sociálních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sítích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instagram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4D12F3-E317-8441-96CC-A8900E178D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548" y="226434"/>
            <a:ext cx="3910550" cy="44503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B966CA8-6713-C342-8936-90E0EABF2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584" y="613238"/>
            <a:ext cx="4738935" cy="407589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402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861609-FEEF-F443-8704-EECEC93BE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89" y="474132"/>
            <a:ext cx="1793849" cy="1793849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9FFFB71E-9279-5545-94E4-38F4E1EB4C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798" y="2737195"/>
            <a:ext cx="4881742" cy="13666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AFAADF-20E2-C641-A1AB-412BCD8DA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12" y="2643651"/>
            <a:ext cx="1422154" cy="14221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9F406AF-29A1-914B-9D56-37EF45D812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89" y="4290134"/>
            <a:ext cx="1793850" cy="179384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D0CEDBF-8D7C-1243-B64F-DB161CF94535}"/>
              </a:ext>
            </a:extLst>
          </p:cNvPr>
          <p:cNvSpPr txBox="1"/>
          <p:nvPr/>
        </p:nvSpPr>
        <p:spPr>
          <a:xfrm>
            <a:off x="2469798" y="4888548"/>
            <a:ext cx="55338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addictology.student@gmail.com</a:t>
            </a:r>
            <a:endParaRPr lang="en-US" sz="3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cs-CZ" dirty="0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6D0AB973-F7A8-8040-9965-DA689F62C8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798" y="687720"/>
            <a:ext cx="1432731" cy="136667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5B7626-C53D-C74D-9ED6-27026B26E20B}"/>
              </a:ext>
            </a:extLst>
          </p:cNvPr>
          <p:cNvSpPr txBox="1"/>
          <p:nvPr/>
        </p:nvSpPr>
        <p:spPr>
          <a:xfrm>
            <a:off x="3902529" y="1169233"/>
            <a:ext cx="2718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addictology.student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777889679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ktiva">
  <a:themeElements>
    <a:clrScheme name="Vlastní 11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000000"/>
      </a:accent1>
      <a:accent2>
        <a:srgbClr val="D63D4D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0ED1C3AA07854B9C6A7BE9DB526395" ma:contentTypeVersion="0" ma:contentTypeDescription="Vytvoří nový dokument" ma:contentTypeScope="" ma:versionID="38ed1748b044d5160ca59aac5211d94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cf299a61f40d1b25bab83def3a9304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2F48C0-C932-47FB-AA7B-8B88F3A65E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AD9101-1227-4D0C-ADE2-0A28386581C6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084FF97-3980-4727-9B1B-005374A1045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170</Words>
  <Application>Microsoft Macintosh PowerPoint</Application>
  <PresentationFormat>Širokoúhlá obrazovka</PresentationFormat>
  <Paragraphs>27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 2</vt:lpstr>
      <vt:lpstr>HDOfficeLightV0</vt:lpstr>
      <vt:lpstr>1_HDOfficeLightV0</vt:lpstr>
      <vt:lpstr>Retrospektiva</vt:lpstr>
      <vt:lpstr>Česká asociace studentů adiktologie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AKCE: </vt:lpstr>
      <vt:lpstr>Aktivity na sociálních sítích - instagram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Štočková</dc:creator>
  <cp:lastModifiedBy>Kateřina Štočková</cp:lastModifiedBy>
  <cp:revision>6</cp:revision>
  <dcterms:created xsi:type="dcterms:W3CDTF">2021-05-05T19:30:00Z</dcterms:created>
  <dcterms:modified xsi:type="dcterms:W3CDTF">2021-05-06T18:22:22Z</dcterms:modified>
</cp:coreProperties>
</file>