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4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0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8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5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4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9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3F0E-8008-46A8-B88C-B0F93430662C}" type="datetimeFigureOut">
              <a:rPr lang="cs-CZ" smtClean="0"/>
              <a:t>16. 9. 2020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81665" y="463336"/>
            <a:ext cx="9144000" cy="23876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Vztahy s nemocnicemi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Kolegium děkana 18.9. </a:t>
            </a:r>
            <a:r>
              <a:rPr lang="cs-CZ" smtClean="0"/>
              <a:t>2020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Martina Vašáková</a:t>
            </a:r>
            <a:endParaRPr lang="cs-CZ" dirty="0" smtClean="0"/>
          </a:p>
          <a:p>
            <a:r>
              <a:rPr lang="cs-CZ" dirty="0" smtClean="0"/>
              <a:t>Pneumologická klinika 1. LF UK a Thomayerovy nemocnice</a:t>
            </a:r>
            <a:endParaRPr lang="cs-CZ" dirty="0"/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019" y="463336"/>
            <a:ext cx="1223962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84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Nemocnice s probíhající klinickou výukou 1.LF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VFN- 35 klinik a ústavů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Mimo VFN- celkem 24 klinik a ústavů</a:t>
            </a:r>
          </a:p>
          <a:p>
            <a:pPr lvl="1"/>
            <a:r>
              <a:rPr lang="cs-CZ" dirty="0" smtClean="0"/>
              <a:t>ÚVN- 7 klinik</a:t>
            </a:r>
          </a:p>
          <a:p>
            <a:pPr lvl="1"/>
            <a:r>
              <a:rPr lang="cs-CZ" dirty="0" smtClean="0"/>
              <a:t>Nemocnice </a:t>
            </a:r>
            <a:r>
              <a:rPr lang="cs-CZ" dirty="0"/>
              <a:t>Na </a:t>
            </a:r>
            <a:r>
              <a:rPr lang="cs-CZ" dirty="0" smtClean="0"/>
              <a:t>Bulovce- 6 klinik</a:t>
            </a:r>
          </a:p>
          <a:p>
            <a:pPr lvl="1"/>
            <a:r>
              <a:rPr lang="cs-CZ" dirty="0" smtClean="0"/>
              <a:t>Thomayerova nemocnice- 5 klinik</a:t>
            </a:r>
          </a:p>
          <a:p>
            <a:pPr lvl="1"/>
            <a:r>
              <a:rPr lang="cs-CZ" dirty="0" smtClean="0"/>
              <a:t>FN Motol- 4 kliniky</a:t>
            </a:r>
          </a:p>
          <a:p>
            <a:pPr lvl="1"/>
            <a:r>
              <a:rPr lang="cs-CZ" dirty="0" smtClean="0"/>
              <a:t>ÚHKT- 1 ústav</a:t>
            </a:r>
          </a:p>
          <a:p>
            <a:pPr lvl="1"/>
            <a:r>
              <a:rPr lang="cs-CZ" dirty="0" smtClean="0"/>
              <a:t>Revmatologický ústav- 1 klinika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0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Nemocnice mimo VFN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Obvykle se na výuce daného předmětu podílejí méně než VFN</a:t>
            </a:r>
          </a:p>
          <a:p>
            <a:pPr lvl="1"/>
            <a:r>
              <a:rPr lang="cs-CZ" dirty="0" smtClean="0"/>
              <a:t>Výjimky</a:t>
            </a:r>
          </a:p>
          <a:p>
            <a:r>
              <a:rPr lang="cs-CZ" dirty="0" smtClean="0"/>
              <a:t>Obvykle menší počet akademických pracovníků- úvazků</a:t>
            </a:r>
            <a:endParaRPr lang="cs-CZ" dirty="0" smtClean="0"/>
          </a:p>
          <a:p>
            <a:r>
              <a:rPr lang="cs-CZ" dirty="0" smtClean="0"/>
              <a:t>Menší zkušenosti s výukou</a:t>
            </a:r>
          </a:p>
          <a:p>
            <a:r>
              <a:rPr lang="cs-CZ" dirty="0" smtClean="0"/>
              <a:t>? Nevyhovující prostory a nutnost je zřídit? </a:t>
            </a:r>
          </a:p>
          <a:p>
            <a:pPr lvl="1"/>
            <a:r>
              <a:rPr lang="cs-CZ" dirty="0" smtClean="0"/>
              <a:t>Šatny, posluchárny, výukové pomůcky…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8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Externalizace</a:t>
            </a:r>
            <a:r>
              <a:rPr lang="cs-CZ" b="1" dirty="0" smtClean="0">
                <a:solidFill>
                  <a:srgbClr val="FF0000"/>
                </a:solidFill>
              </a:rPr>
              <a:t> výuky mimo VFN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Důvody pro:</a:t>
            </a:r>
          </a:p>
          <a:p>
            <a:r>
              <a:rPr lang="cs-CZ" dirty="0" smtClean="0"/>
              <a:t>Kapacita!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Důvody proti:</a:t>
            </a:r>
          </a:p>
          <a:p>
            <a:r>
              <a:rPr lang="cs-CZ" dirty="0" smtClean="0"/>
              <a:t>Nezkušenost s výukou </a:t>
            </a:r>
          </a:p>
          <a:p>
            <a:r>
              <a:rPr lang="cs-CZ" dirty="0" smtClean="0"/>
              <a:t>Nedostatek pedagogů</a:t>
            </a:r>
          </a:p>
          <a:p>
            <a:r>
              <a:rPr lang="cs-CZ" dirty="0" smtClean="0"/>
              <a:t>Nestejná náplň výuky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07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Harmonizace výuky  ???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108" y="1949193"/>
            <a:ext cx="10515600" cy="4351338"/>
          </a:xfrm>
        </p:spPr>
        <p:txBody>
          <a:bodyPr/>
          <a:lstStyle/>
          <a:p>
            <a:r>
              <a:rPr lang="cs-CZ" dirty="0" smtClean="0"/>
              <a:t>Společný přednáškový základ?</a:t>
            </a:r>
          </a:p>
          <a:p>
            <a:r>
              <a:rPr lang="cs-CZ" dirty="0" smtClean="0"/>
              <a:t>Společné vzdělávací materiály?</a:t>
            </a:r>
          </a:p>
          <a:p>
            <a:r>
              <a:rPr lang="cs-CZ" dirty="0" smtClean="0"/>
              <a:t>Rozdělení studentů až na praktickou výuku? </a:t>
            </a:r>
          </a:p>
          <a:p>
            <a:r>
              <a:rPr lang="cs-CZ" dirty="0" smtClean="0"/>
              <a:t>Snaha o stanovení závazných základních kritérií pro praktickou výuku?</a:t>
            </a:r>
          </a:p>
          <a:p>
            <a:r>
              <a:rPr lang="cs-CZ" dirty="0" smtClean="0"/>
              <a:t>Hodnocení kvality?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46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Úkol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stávajícího stavu</a:t>
            </a:r>
          </a:p>
          <a:p>
            <a:r>
              <a:rPr lang="cs-CZ" dirty="0" smtClean="0"/>
              <a:t>Zjištění potřeb, zpětná vazba od pedagogů i studentů</a:t>
            </a:r>
          </a:p>
          <a:p>
            <a:r>
              <a:rPr lang="cs-CZ" dirty="0" smtClean="0"/>
              <a:t>Vyhodnocení</a:t>
            </a:r>
          </a:p>
          <a:p>
            <a:r>
              <a:rPr lang="cs-CZ" dirty="0" smtClean="0"/>
              <a:t>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076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165</Words>
  <Application>Microsoft Office PowerPoint</Application>
  <PresentationFormat>Širokoúhlá obrazovka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Vztahy s nemocnicemi</vt:lpstr>
      <vt:lpstr>Nemocnice s probíhající klinickou výukou 1.LF</vt:lpstr>
      <vt:lpstr>Nemocnice mimo VFN</vt:lpstr>
      <vt:lpstr>Externalizace výuky mimo VFN</vt:lpstr>
      <vt:lpstr>Harmonizace výuky  ???</vt:lpstr>
      <vt:lpstr>Úkol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s nemocnicemi</dc:title>
  <dc:creator>Martina Vašáková</dc:creator>
  <cp:lastModifiedBy>Martina Vašáková</cp:lastModifiedBy>
  <cp:revision>3</cp:revision>
  <dcterms:created xsi:type="dcterms:W3CDTF">2020-09-16T15:15:51Z</dcterms:created>
  <dcterms:modified xsi:type="dcterms:W3CDTF">2020-09-16T15:29:58Z</dcterms:modified>
</cp:coreProperties>
</file>