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3" r:id="rId3"/>
    <p:sldId id="276" r:id="rId4"/>
    <p:sldId id="277" r:id="rId5"/>
    <p:sldId id="278" r:id="rId6"/>
    <p:sldId id="27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03BC695-90AF-4DBB-969F-099787784D16}">
          <p14:sldIdLst>
            <p14:sldId id="256"/>
          </p14:sldIdLst>
        </p14:section>
        <p14:section name="Oddíl bez názvu" id="{237B1147-1F65-459A-9A36-26A860D37A88}">
          <p14:sldIdLst>
            <p14:sldId id="273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CAE"/>
    <a:srgbClr val="FDF8F1"/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90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4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4237647" y="1495183"/>
            <a:ext cx="4319588" cy="3867633"/>
          </a:xfrm>
        </p:spPr>
        <p:txBody>
          <a:bodyPr/>
          <a:lstStyle/>
          <a:p>
            <a:r>
              <a:rPr lang="cs-CZ" sz="3500" dirty="0"/>
              <a:t>SPOLEK MEDIKŮ ČESKÝCH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467544" y="2484252"/>
            <a:ext cx="3527425" cy="950912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Výroční zpráva 2019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SMČ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313396-BAD4-4D8D-8871-55D79058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6" y="1569852"/>
            <a:ext cx="112495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635D799-6B72-449C-8121-46CF501D16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jsme?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Spolek mediků českých navazuje na tradici </a:t>
            </a:r>
            <a:r>
              <a:rPr lang="cs-CZ" b="1" dirty="0"/>
              <a:t>Spolku českých mediků založeného roku 1863 </a:t>
            </a:r>
            <a:r>
              <a:rPr lang="cs-CZ" dirty="0"/>
              <a:t>jako hrdá stavovská organizace studentů lékařské fakulty v Praze a později dalších lékařských fakult. V roce 1999 byl Spolek mediků českých zaregistrován u ministerstva vnitra jako nezisková organizace s platnými stanovami a vnitřní strukturou, která zastupuje zájmy studentů lékařských fakult, de facto hlavně 1. LF UK.</a:t>
            </a:r>
          </a:p>
          <a:p>
            <a:endParaRPr lang="cs-CZ" dirty="0"/>
          </a:p>
          <a:p>
            <a:r>
              <a:rPr lang="cs-CZ" dirty="0"/>
              <a:t>SMČ sídlí ve Faustově domě v druhém patře.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SMČ 2019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FE39E783-F20D-47F2-B5D5-8F03E10D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116" y="877515"/>
            <a:ext cx="3606517" cy="2685980"/>
          </a:xfrm>
          <a:prstGeom prst="rect">
            <a:avLst/>
          </a:prstGeom>
        </p:spPr>
      </p:pic>
      <p:pic>
        <p:nvPicPr>
          <p:cNvPr id="16" name="Zástupný symbol pro obsah 7" descr="800px-Prague_Faust_house.JPG">
            <a:extLst>
              <a:ext uri="{FF2B5EF4-FFF2-40B4-BE49-F238E27FC236}">
                <a16:creationId xmlns:a16="http://schemas.microsoft.com/office/drawing/2014/main" id="{3A3BC7E5-DD61-4D7E-863B-A3CA56911F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047" y="350837"/>
            <a:ext cx="1905877" cy="2541964"/>
          </a:xfrm>
          <a:prstGeom prst="rect">
            <a:avLst/>
          </a:prstGeom>
        </p:spPr>
      </p:pic>
      <p:pic>
        <p:nvPicPr>
          <p:cNvPr id="17" name="Picture 2" descr="Na obrÃ¡zku mÅ¯Å¾e bÃ½t: 15 lidÃ­, smÄjÃ­cÃ­ se lidÃ©, sedÃ­cÃ­ lidÃ© a uvnitÅ">
            <a:extLst>
              <a:ext uri="{FF2B5EF4-FFF2-40B4-BE49-F238E27FC236}">
                <a16:creationId xmlns:a16="http://schemas.microsoft.com/office/drawing/2014/main" id="{68CADF52-1638-43BF-9CEE-AE8F9D0D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8" y="3245440"/>
            <a:ext cx="3965917" cy="29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B9713055-DAEE-4464-B5E8-102B801451B7}"/>
              </a:ext>
            </a:extLst>
          </p:cNvPr>
          <p:cNvSpPr/>
          <p:nvPr/>
        </p:nvSpPr>
        <p:spPr>
          <a:xfrm>
            <a:off x="4327116" y="2172720"/>
            <a:ext cx="115267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F81AEED-F023-4749-9FB8-0980FD64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V současné době je </a:t>
            </a:r>
            <a:r>
              <a:rPr lang="cs-CZ" b="1" dirty="0"/>
              <a:t>převážná část aktivit SMČ orientována na volný čas studentů</a:t>
            </a:r>
            <a:r>
              <a:rPr lang="cs-CZ" dirty="0"/>
              <a:t>. Studium medicíny by totiž nemělo být je o učení, ale i o poznávání lidí a společenském životě. Vycházíme z toho, že společenský život na fakultě je důležitý jak pro celkovou spokojenost studentů a příjemnou atmosféru, tak i k utváření osobního vztahu studentů ke své fakultě</a:t>
            </a:r>
          </a:p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2019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5" name="Picture 2" descr="Na obrÃ¡zku mÅ¯Å¾e bÃ½t: sedÃ­cÃ­ lidÃ© a uvnitÅ">
            <a:extLst>
              <a:ext uri="{FF2B5EF4-FFF2-40B4-BE49-F238E27FC236}">
                <a16:creationId xmlns:a16="http://schemas.microsoft.com/office/drawing/2014/main" id="{A248391D-A0D7-4702-811C-F439545EC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 bwMode="auto">
          <a:xfrm>
            <a:off x="4375612" y="273050"/>
            <a:ext cx="3511818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a obrÃ¡zku mÅ¯Å¾e bÃ½t: 2 lidÃ©, smÄjÃ­cÃ­ se lidÃ©, sedÃ­cÃ­ lidÃ© a uvnitÅ">
            <a:extLst>
              <a:ext uri="{FF2B5EF4-FFF2-40B4-BE49-F238E27FC236}">
                <a16:creationId xmlns:a16="http://schemas.microsoft.com/office/drawing/2014/main" id="{03A60E12-BCAA-4F2A-AB13-C3F9D536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2960143"/>
            <a:ext cx="3306375" cy="33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D1E42D5-3968-477D-8355-817A57B4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701" r="6601" b="1701"/>
          <a:stretch/>
        </p:blipFill>
        <p:spPr>
          <a:xfrm>
            <a:off x="6764514" y="2547104"/>
            <a:ext cx="2225295" cy="35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Členové, členství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K dnešnímu dni čítá SMČ skoro 3800 členů. Členem se může stát kdokoli, kdo studuje na lékařské fakultě. Je jedno, jestli bakalářský nebo magisterský obor. Registrační poplatek činí 100Kč a je </a:t>
            </a:r>
            <a:r>
              <a:rPr lang="cs-CZ" b="1" dirty="0"/>
              <a:t>jednorázový</a:t>
            </a:r>
            <a:r>
              <a:rPr lang="cs-CZ" dirty="0"/>
              <a:t>. Členové mohou využívat zázemí SMČ – klubovny, knihovny i počítačové učebny. Zároveň nabízíme studentům možnost tisku a vazby skript, ke studiu je jim k dispozici knihovna, která je  neustále doplňována novými tituly. Zároveň je klubovna místem k odpočinku, kde mohou trávit studenti svůj volný čas s kamarády, navíc nabízíme čaj a kávu za studentské ceny.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2019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7" name="Picture 6" descr="Na obrÃ¡zku mÅ¯Å¾e bÃ½t: sedÃ­cÃ­ lidÃ© a uvnitÅ">
            <a:extLst>
              <a:ext uri="{FF2B5EF4-FFF2-40B4-BE49-F238E27FC236}">
                <a16:creationId xmlns:a16="http://schemas.microsoft.com/office/drawing/2014/main" id="{46D5C8F5-E486-49B7-9821-303A00DB23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4" y="854075"/>
            <a:ext cx="4868872" cy="27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budova, osoba, exteriér, pózování&#10;&#10;Popis byl vytvořen automaticky">
            <a:extLst>
              <a:ext uri="{FF2B5EF4-FFF2-40B4-BE49-F238E27FC236}">
                <a16:creationId xmlns:a16="http://schemas.microsoft.com/office/drawing/2014/main" id="{54D52417-920D-41B3-96D5-E1F4FC5AE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9" y="3766716"/>
            <a:ext cx="3378969" cy="2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Akce, činnost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686800" cy="469106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PIKNIK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MIKULÁŠSKÁ NADÍLKA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 6 + 1 PARTY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ESO (ERASMUS STUDENTS‘ ORGANIIZATION)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BADMINTONOVÝ TURNAJ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MEDICKÝ BOWLING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MAGICKÁ PARTY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SMLSNI 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PŘEDNÁŠKOVÉ VEČERY – PRÁCE VE FRANCII, PROMOCÍ TO NEKONČÍ, ZE ŽIVOTA PRAKTICKÉHO LÉKAŘE, CO MĚ ČEKÁ PO ŠKOLE A JINÉ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DOD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REPREZENTAČNÍ PLES MEDIKŮ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JEDNIČKA NA STARTU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 A DALŠÍ…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2019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5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1336" y="2461556"/>
            <a:ext cx="2736304" cy="46910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1600" b="1" dirty="0"/>
              <a:t>smc@lf1.cuni.cz</a:t>
            </a:r>
          </a:p>
          <a:p>
            <a:endParaRPr lang="cs-CZ" dirty="0"/>
          </a:p>
          <a:p>
            <a:r>
              <a:rPr lang="cs-CZ" sz="1600" b="1" dirty="0"/>
              <a:t>@</a:t>
            </a:r>
            <a:r>
              <a:rPr lang="cs-CZ" sz="1600" b="1" dirty="0" err="1"/>
              <a:t>spolekmedikuceskych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@</a:t>
            </a:r>
            <a:r>
              <a:rPr lang="cs-CZ" sz="1600" b="1" dirty="0" err="1"/>
              <a:t>spolekmedikuceskych</a:t>
            </a:r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2019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BB66612-172D-4910-A788-B3C621762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83" y="1010445"/>
            <a:ext cx="1804433" cy="14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733DD4A-F750-41DB-970E-4EE8688DE1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59" y="3457106"/>
            <a:ext cx="456582" cy="43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184429-59F9-418A-99BF-3ED71D512B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0651" r="13955" b="14793"/>
          <a:stretch/>
        </p:blipFill>
        <p:spPr bwMode="auto">
          <a:xfrm>
            <a:off x="2831808" y="4048169"/>
            <a:ext cx="470832" cy="437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id="{D726A0AE-C8D0-4FFC-9187-81D6236D6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6464" y="2828224"/>
            <a:ext cx="535772" cy="5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4817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140</TotalTime>
  <Words>288</Words>
  <Application>Microsoft Office PowerPoint</Application>
  <PresentationFormat>Předvádění na obrazovce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sablona-2017</vt:lpstr>
      <vt:lpstr>Prezentace aplikace PowerPoint</vt:lpstr>
      <vt:lpstr>Kdo jsme?</vt:lpstr>
      <vt:lpstr>Co děláme?</vt:lpstr>
      <vt:lpstr>Členové, členství</vt:lpstr>
      <vt:lpstr>Akce, činnost</vt:lpstr>
      <vt:lpstr>Prezentace aplikace PowerPoint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Aleš</cp:lastModifiedBy>
  <cp:revision>20</cp:revision>
  <dcterms:created xsi:type="dcterms:W3CDTF">2017-12-20T12:04:12Z</dcterms:created>
  <dcterms:modified xsi:type="dcterms:W3CDTF">2020-03-26T19:29:02Z</dcterms:modified>
</cp:coreProperties>
</file>