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61" r:id="rId6"/>
    <p:sldId id="259" r:id="rId7"/>
    <p:sldId id="260" r:id="rId8"/>
    <p:sldId id="262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2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2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6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5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13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3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39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36A5-7CAB-4E00-B863-7CBD720DA1C2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7E3A-5668-4AE8-BB5D-EA0464F6B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ddictology.studen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7742AB-36C9-41D1-9CA4-C545794CD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endParaRPr lang="cs-CZ" sz="5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029575B-E216-4A9D-B5E6-A1FF121247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11" y="1000746"/>
            <a:ext cx="9525777" cy="457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60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EDD119B-6BFA-4C3F-90CE-97DAFD604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CCAC58-2FC4-4620-8411-EFC830AD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Závěr a prostor pro diskuzi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xmlns="" id="{DC1572D0-F0FD-4D84-8F82-DC59140EB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7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0F3A3F-4C22-4285-BC1C-4ED6109F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Kdo jsme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3334E6B-2C18-4E32-B53B-987B5A77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lvl="1"/>
            <a:r>
              <a:rPr lang="cs-CZ"/>
              <a:t>Česká asociace studentů adiktologie, z. s. je univerzitním spolkem studentů adiktologie působící na území České republiky a pracující na základě dobrovolnosti.</a:t>
            </a:r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423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8611C2-91EB-475A-B1C6-D9DE9273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Naše cíle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F05CA3-8058-4A64-90C8-19DFAC97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/>
              <a:t>Mezi naše hlavní cíle patří sdružování studentů adiktologie a pomáhání jim ve studiu a profesním uplatnění, spolupracování s akademickou obcí a profesionálními pracovníky v adiktologických službách v České republice i v zahraničí a propagace samotného oboru.</a:t>
            </a:r>
          </a:p>
        </p:txBody>
      </p:sp>
    </p:spTree>
    <p:extLst>
      <p:ext uri="{BB962C8B-B14F-4D97-AF65-F5344CB8AC3E}">
        <p14:creationId xmlns:p14="http://schemas.microsoft.com/office/powerpoint/2010/main" val="423334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85144C-B2A6-4008-B3AB-68368933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Naše poslání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D25D397-A11C-4A8D-BA36-BE1B51B7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/>
              <a:t>Naším posláním je zastupovat potřeby a zájmy adiktologických studentů. Snažíme se neustále rozvíjet naše činnost a akce. Chceme tak poskytnout studentům možnost růstu jak profesionálně, tak osobně. Poskytujeme prostor se učit, sdílet mezi sebou navzájem a spolupracovat s akademiky a odborníky. Snažíme se zvýšit povědomí o zásadách adiktologie, snížit o ní mylné představy a integrovat adiktologické koncepty do společnosti.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707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C8401E-716C-446C-A5F6-F4DB474F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000000"/>
                </a:solidFill>
              </a:rPr>
              <a:t>Přehled akcí</a:t>
            </a:r>
          </a:p>
        </p:txBody>
      </p:sp>
      <p:sp>
        <p:nvSpPr>
          <p:cNvPr id="79" name="Freeform 67">
            <a:extLst>
              <a:ext uri="{FF2B5EF4-FFF2-40B4-BE49-F238E27FC236}">
                <a16:creationId xmlns:a16="http://schemas.microsoft.com/office/drawing/2014/main" xmlns="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xmlns="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casak_frontpg_8">
            <a:extLst>
              <a:ext uri="{FF2B5EF4-FFF2-40B4-BE49-F238E27FC236}">
                <a16:creationId xmlns:a16="http://schemas.microsoft.com/office/drawing/2014/main" xmlns="" id="{FC19898A-AAC0-409B-A643-07BB92FC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5" b="24232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ogo ÄASA">
            <a:extLst>
              <a:ext uri="{FF2B5EF4-FFF2-40B4-BE49-F238E27FC236}">
                <a16:creationId xmlns:a16="http://schemas.microsoft.com/office/drawing/2014/main" xmlns="" id="{4D499AFB-F863-4AD8-B9E6-3662DBC24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r="38604" b="-3"/>
          <a:stretch/>
        </p:blipFill>
        <p:spPr bwMode="auto"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iktologie-045">
            <a:extLst>
              <a:ext uri="{FF2B5EF4-FFF2-40B4-BE49-F238E27FC236}">
                <a16:creationId xmlns:a16="http://schemas.microsoft.com/office/drawing/2014/main" xmlns="" id="{9B8A0F60-D348-4EC1-AD8E-0C17EE4FA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r="13335" b="-3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A88BB5-9847-448C-88D1-C1875F8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Nové logo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Nový </a:t>
            </a:r>
            <a:r>
              <a:rPr lang="cs-CZ" sz="2000">
                <a:solidFill>
                  <a:srgbClr val="000000"/>
                </a:solidFill>
              </a:rPr>
              <a:t>časák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Benefiční kalendář</a:t>
            </a:r>
          </a:p>
          <a:p>
            <a:r>
              <a:rPr lang="cs-CZ" sz="2000">
                <a:solidFill>
                  <a:srgbClr val="000000"/>
                </a:solidFill>
              </a:rPr>
              <a:t>Adibeseda</a:t>
            </a:r>
            <a:r>
              <a:rPr lang="cs-CZ" sz="2000" dirty="0">
                <a:solidFill>
                  <a:srgbClr val="000000"/>
                </a:solidFill>
              </a:rPr>
              <a:t> s MUDr. Nešporem</a:t>
            </a:r>
          </a:p>
          <a:p>
            <a:r>
              <a:rPr lang="cs-CZ" sz="2000" dirty="0">
                <a:solidFill>
                  <a:srgbClr val="000000"/>
                </a:solidFill>
              </a:rPr>
              <a:t>Jednička na startu</a:t>
            </a:r>
          </a:p>
        </p:txBody>
      </p:sp>
    </p:spTree>
    <p:extLst>
      <p:ext uri="{BB962C8B-B14F-4D97-AF65-F5344CB8AC3E}">
        <p14:creationId xmlns:p14="http://schemas.microsoft.com/office/powerpoint/2010/main" val="108226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C8401E-716C-446C-A5F6-F4DB474F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0000"/>
                </a:solidFill>
              </a:rPr>
              <a:t>Přehled akcí</a:t>
            </a:r>
          </a:p>
        </p:txBody>
      </p:sp>
      <p:sp>
        <p:nvSpPr>
          <p:cNvPr id="79" name="Freeform 67">
            <a:extLst>
              <a:ext uri="{FF2B5EF4-FFF2-40B4-BE49-F238E27FC236}">
                <a16:creationId xmlns:a16="http://schemas.microsoft.com/office/drawing/2014/main" xmlns="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xmlns="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31204050_10214433152517067_1267490714_o">
            <a:extLst>
              <a:ext uri="{FF2B5EF4-FFF2-40B4-BE49-F238E27FC236}">
                <a16:creationId xmlns:a16="http://schemas.microsoft.com/office/drawing/2014/main" xmlns="" id="{4A5257E0-11A8-445B-BDE1-B734A7E93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5385" b="-3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4825804_10208459681889025_1666199837_o">
            <a:extLst>
              <a:ext uri="{FF2B5EF4-FFF2-40B4-BE49-F238E27FC236}">
                <a16:creationId xmlns:a16="http://schemas.microsoft.com/office/drawing/2014/main" xmlns="" id="{66958185-3F94-4C47-A17D-E5AFD1DE4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r="18374" b="-3"/>
          <a:stretch/>
        </p:blipFill>
        <p:spPr bwMode="auto"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xx3">
            <a:extLst>
              <a:ext uri="{FF2B5EF4-FFF2-40B4-BE49-F238E27FC236}">
                <a16:creationId xmlns:a16="http://schemas.microsoft.com/office/drawing/2014/main" xmlns="" id="{6132DDFE-D1AA-46C2-A6C6-8A30F89C0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-3" b="-3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A88BB5-9847-448C-88D1-C1875F8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Týden vědy a techniky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Mikuláš v Apolináři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Účast na dni otevřených dveří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Tvorba </a:t>
            </a:r>
            <a:r>
              <a:rPr lang="cs-CZ" sz="2000">
                <a:solidFill>
                  <a:srgbClr val="000000"/>
                </a:solidFill>
              </a:rPr>
              <a:t>infografiky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Majáles</a:t>
            </a:r>
          </a:p>
        </p:txBody>
      </p:sp>
    </p:spTree>
    <p:extLst>
      <p:ext uri="{BB962C8B-B14F-4D97-AF65-F5344CB8AC3E}">
        <p14:creationId xmlns:p14="http://schemas.microsoft.com/office/powerpoint/2010/main" val="128545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A88BB5-9847-448C-88D1-C1875F8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cs-CZ" sz="2000">
              <a:solidFill>
                <a:srgbClr val="000000"/>
              </a:solidFill>
            </a:endParaRPr>
          </a:p>
        </p:txBody>
      </p:sp>
      <p:pic>
        <p:nvPicPr>
          <p:cNvPr id="3078" name="Picture 6" descr="https://scontent-vie1-1.xx.fbcdn.net/v/t1.0-9/29425495_1629745583788991_5200543939660965812_n.jpg?_nc_cat=105&amp;oh=b536817cbd8e7b0a01006e11371448c6&amp;oe=5C1775E1">
            <a:extLst>
              <a:ext uri="{FF2B5EF4-FFF2-40B4-BE49-F238E27FC236}">
                <a16:creationId xmlns:a16="http://schemas.microsoft.com/office/drawing/2014/main" xmlns="" id="{C466ACC1-A565-4498-96B1-FDF5CACE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84"/>
            <a:ext cx="62198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-vie1-1.xx.fbcdn.net/v/t1.0-9/29433036_1629745580455658_3677929598587145738_n.jpg?_nc_cat=107&amp;oh=5c156c94234764fb35683ea11ee224ab&amp;oe=5C4988E4">
            <a:extLst>
              <a:ext uri="{FF2B5EF4-FFF2-40B4-BE49-F238E27FC236}">
                <a16:creationId xmlns:a16="http://schemas.microsoft.com/office/drawing/2014/main" xmlns="" id="{8CAF704E-FE1D-4730-8038-1CDE2970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27" y="108284"/>
            <a:ext cx="6219825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4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C8401E-716C-446C-A5F6-F4DB474F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Přehled akcí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neformÃ¡lnÃ­ setkÃ¡nÃ­">
            <a:extLst>
              <a:ext uri="{FF2B5EF4-FFF2-40B4-BE49-F238E27FC236}">
                <a16:creationId xmlns:a16="http://schemas.microsoft.com/office/drawing/2014/main" xmlns="" id="{2290D027-4F36-4264-82E2-848B0A3F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50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A88BB5-9847-448C-88D1-C1875F8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Adibeseda</a:t>
            </a:r>
            <a:r>
              <a:rPr lang="cs-CZ" sz="2000" dirty="0">
                <a:solidFill>
                  <a:srgbClr val="000000"/>
                </a:solidFill>
              </a:rPr>
              <a:t> s ministrem zdravotnictví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Neformální setkání</a:t>
            </a:r>
          </a:p>
          <a:p>
            <a:r>
              <a:rPr lang="cs-CZ" sz="2000">
                <a:solidFill>
                  <a:srgbClr val="000000"/>
                </a:solidFill>
              </a:rPr>
              <a:t>Časa</a:t>
            </a:r>
            <a:r>
              <a:rPr lang="cs-CZ" sz="2000" dirty="0">
                <a:solidFill>
                  <a:srgbClr val="000000"/>
                </a:solidFill>
              </a:rPr>
              <a:t> na světovém dni zdraví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Oslavy 70. výročí Apolináře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Veletrh VŠ</a:t>
            </a:r>
          </a:p>
          <a:p>
            <a:r>
              <a:rPr lang="cs-CZ" sz="2000" dirty="0">
                <a:solidFill>
                  <a:srgbClr val="000000"/>
                </a:solidFill>
              </a:rPr>
              <a:t>A další…</a:t>
            </a:r>
          </a:p>
        </p:txBody>
      </p:sp>
    </p:spTree>
    <p:extLst>
      <p:ext uri="{BB962C8B-B14F-4D97-AF65-F5344CB8AC3E}">
        <p14:creationId xmlns:p14="http://schemas.microsoft.com/office/powerpoint/2010/main" val="92304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3AD464-D98D-443C-B877-FE2F3960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algn="ctr"/>
            <a:r>
              <a:rPr lang="cs-CZ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addictology.net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adipoint.cz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@addictology.cz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addictology.student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addictology.student@gmail.com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733DD4A-F750-41DB-970E-4EE8688DE1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65" y="2808452"/>
            <a:ext cx="691133" cy="69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E184429-59F9-418A-99BF-3ED71D512B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0651" r="13955" b="14793"/>
          <a:stretch/>
        </p:blipFill>
        <p:spPr bwMode="auto">
          <a:xfrm>
            <a:off x="4318365" y="3581909"/>
            <a:ext cx="691133" cy="707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72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Office PowerPoint</Application>
  <PresentationFormat>Širokoúhlá obrazovka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Prezentace aplikace PowerPoint</vt:lpstr>
      <vt:lpstr>Kdo jsme</vt:lpstr>
      <vt:lpstr>Naše cíle</vt:lpstr>
      <vt:lpstr>Naše poslání</vt:lpstr>
      <vt:lpstr>Přehled akcí</vt:lpstr>
      <vt:lpstr>Přehled akcí</vt:lpstr>
      <vt:lpstr>Prezentace aplikace PowerPoint</vt:lpstr>
      <vt:lpstr>Přehled akcí</vt:lpstr>
      <vt:lpstr>addictology.net  adipoint.cz    @addictology.cz   @addictology.student  addictology.student@gmail.com </vt:lpstr>
      <vt:lpstr>Závěr a prostor pro diskuzi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Rokosová</dc:creator>
  <cp:lastModifiedBy>Holubová Alena</cp:lastModifiedBy>
  <cp:revision>1</cp:revision>
  <dcterms:created xsi:type="dcterms:W3CDTF">2019-02-08T19:09:50Z</dcterms:created>
  <dcterms:modified xsi:type="dcterms:W3CDTF">2019-02-11T13:55:11Z</dcterms:modified>
</cp:coreProperties>
</file>