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Lst>
  <p:notesMasterIdLst>
    <p:notesMasterId r:id="rId43"/>
  </p:notesMasterIdLst>
  <p:sldIdLst>
    <p:sldId id="256" r:id="rId20"/>
    <p:sldId id="257" r:id="rId21"/>
    <p:sldId id="258" r:id="rId22"/>
    <p:sldId id="259" r:id="rId23"/>
    <p:sldId id="260" r:id="rId24"/>
    <p:sldId id="261" r:id="rId25"/>
    <p:sldId id="262" r:id="rId26"/>
    <p:sldId id="281" r:id="rId27"/>
    <p:sldId id="264" r:id="rId28"/>
    <p:sldId id="265" r:id="rId29"/>
    <p:sldId id="282" r:id="rId30"/>
    <p:sldId id="268" r:id="rId31"/>
    <p:sldId id="270" r:id="rId32"/>
    <p:sldId id="283" r:id="rId33"/>
    <p:sldId id="271" r:id="rId34"/>
    <p:sldId id="284" r:id="rId35"/>
    <p:sldId id="273" r:id="rId36"/>
    <p:sldId id="274" r:id="rId37"/>
    <p:sldId id="275" r:id="rId38"/>
    <p:sldId id="285" r:id="rId39"/>
    <p:sldId id="277" r:id="rId40"/>
    <p:sldId id="278" r:id="rId41"/>
    <p:sldId id="279" r:id="rId42"/>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304"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8.xml"/><Relationship Id="rId38" Type="http://schemas.openxmlformats.org/officeDocument/2006/relationships/slide" Target="slides/slide19.xml"/><Relationship Id="rId39" Type="http://schemas.openxmlformats.org/officeDocument/2006/relationships/slide" Target="slides/slide20.xml"/><Relationship Id="rId40" Type="http://schemas.openxmlformats.org/officeDocument/2006/relationships/slide" Target="slides/slide21.xml"/><Relationship Id="rId41" Type="http://schemas.openxmlformats.org/officeDocument/2006/relationships/slide" Target="slides/slide22.xml"/><Relationship Id="rId42" Type="http://schemas.openxmlformats.org/officeDocument/2006/relationships/slide" Target="slides/slide23.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7"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 pos="2171700" algn="l"/>
                <a:tab pos="2895600" algn="l"/>
              </a:tabLst>
              <a:defRPr sz="1200">
                <a:solidFill>
                  <a:srgbClr val="000000"/>
                </a:solidFill>
                <a:latin typeface="Calibri" charset="0"/>
                <a:ea typeface="Arial Unicode MS" charset="0"/>
                <a:cs typeface="Arial Unicode MS" charset="0"/>
              </a:defRPr>
            </a:lvl1pPr>
          </a:lstStyle>
          <a:p>
            <a:endParaRPr lang="en-US"/>
          </a:p>
        </p:txBody>
      </p:sp>
      <p:sp>
        <p:nvSpPr>
          <p:cNvPr id="21508" name="Rectangle 4"/>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1509"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p>
        </p:txBody>
      </p:sp>
      <p:sp>
        <p:nvSpPr>
          <p:cNvPr id="21510"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11"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ClrTx/>
              <a:buFontTx/>
              <a:buNone/>
              <a:tabLst>
                <a:tab pos="723900" algn="l"/>
                <a:tab pos="1447800" algn="l"/>
                <a:tab pos="2171700" algn="l"/>
                <a:tab pos="2895600" algn="l"/>
              </a:tabLst>
              <a:defRPr sz="1200">
                <a:solidFill>
                  <a:srgbClr val="000000"/>
                </a:solidFill>
                <a:latin typeface="Calibri" charset="0"/>
                <a:ea typeface="Arial Unicode MS" charset="0"/>
                <a:cs typeface="Arial Unicode MS" charset="0"/>
              </a:defRPr>
            </a:lvl1pPr>
          </a:lstStyle>
          <a:p>
            <a:fld id="{7DF817D3-2A86-C040-B836-A340DC51B7BA}" type="slidenum">
              <a:rPr lang="en-US"/>
              <a:pPr/>
              <a:t>‹#›</a:t>
            </a:fld>
            <a:endParaRPr lang="en-US"/>
          </a:p>
        </p:txBody>
      </p:sp>
    </p:spTree>
    <p:extLst>
      <p:ext uri="{BB962C8B-B14F-4D97-AF65-F5344CB8AC3E}">
        <p14:creationId xmlns:p14="http://schemas.microsoft.com/office/powerpoint/2010/main" val="264399886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ABA3327-657A-E54D-B53A-BAF204CF431B}" type="slidenum">
              <a:rPr lang="en-US"/>
              <a:pPr/>
              <a:t>1</a:t>
            </a:fld>
            <a:endParaRPr lang="en-US"/>
          </a:p>
        </p:txBody>
      </p:sp>
      <p:sp>
        <p:nvSpPr>
          <p:cNvPr id="4710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Name</a:t>
            </a:r>
          </a:p>
          <a:p>
            <a:pPr eaLnBrk="1" hangingPunct="1">
              <a:spcBef>
                <a:spcPct val="0"/>
              </a:spcBef>
              <a:buClrTx/>
              <a:buFontTx/>
              <a:buNone/>
            </a:pPr>
            <a:r>
              <a:rPr lang="en-US">
                <a:latin typeface="Calibri" charset="0"/>
                <a:cs typeface="ＭＳ Ｐゴシック" charset="0"/>
              </a:rPr>
              <a:t>Logo= Pelican is centrepiece of our facs logo but another reason for encorporating it is the meanig= pelicans have altruistic behavious (selflesness)</a:t>
            </a:r>
          </a:p>
          <a:p>
            <a:pPr eaLnBrk="1" hangingPunct="1">
              <a:spcBef>
                <a:spcPct val="0"/>
              </a:spcBef>
              <a:buClrTx/>
              <a:buFontTx/>
              <a:buNone/>
            </a:pPr>
            <a:r>
              <a:rPr lang="en-US">
                <a:latin typeface="Calibri" charset="0"/>
                <a:cs typeface="ＭＳ Ｐゴシック" charset="0"/>
              </a:rPr>
              <a:t>Purpose= alma mater hence to develop personality/cahracter/skills/communication and promote equality and achieve academic success</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endParaRPr lang="en-US">
              <a:latin typeface="Calibri" charset="0"/>
              <a:cs typeface="ＭＳ Ｐゴシック" charset="0"/>
            </a:endParaRPr>
          </a:p>
          <a:p>
            <a:pPr eaLnBrk="1" hangingPunct="1">
              <a:spcBef>
                <a:spcPct val="0"/>
              </a:spcBef>
              <a:buClrTx/>
              <a:buFontTx/>
              <a:buNone/>
            </a:pPr>
            <a:endParaRPr lang="en-US">
              <a:latin typeface="Calibri" charset="0"/>
              <a:cs typeface="ＭＳ Ｐゴシック" charset="0"/>
            </a:endParaRPr>
          </a:p>
        </p:txBody>
      </p:sp>
      <p:sp>
        <p:nvSpPr>
          <p:cNvPr id="4710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72F0A5E8-B9BD-9F45-9E1F-75843F8EF16C}" type="slidenum">
              <a:rPr lang="en-US" sz="1200">
                <a:latin typeface="Calibri" charset="0"/>
              </a:rPr>
              <a:pPr algn="r" eaLnBrk="1" hangingPunct="1">
                <a:buClrTx/>
                <a:buFontTx/>
                <a:buNone/>
              </a:pPr>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2FAC96D-0AE5-1E41-8C0B-51B5E1E7CE2C}" type="slidenum">
              <a:rPr lang="en-US"/>
              <a:pPr/>
              <a:t>12</a:t>
            </a:fld>
            <a:endParaRPr lang="en-US"/>
          </a:p>
        </p:txBody>
      </p:sp>
      <p:sp>
        <p:nvSpPr>
          <p:cNvPr id="5939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P: Clubs vs Teams</a:t>
            </a:r>
          </a:p>
          <a:p>
            <a:pPr eaLnBrk="1" hangingPunct="1">
              <a:spcBef>
                <a:spcPct val="0"/>
              </a:spcBef>
              <a:buClrTx/>
              <a:buFontTx/>
              <a:buNone/>
            </a:pPr>
            <a:r>
              <a:rPr lang="en-US">
                <a:latin typeface="Calibri" charset="0"/>
                <a:cs typeface="ＭＳ Ｐゴシック" charset="0"/>
              </a:rPr>
              <a:t>B: Football Tournament and pics</a:t>
            </a:r>
          </a:p>
        </p:txBody>
      </p:sp>
      <p:sp>
        <p:nvSpPr>
          <p:cNvPr id="5939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7F9CE1FA-370F-F44E-BE01-5F48252D78E2}" type="slidenum">
              <a:rPr lang="en-US" sz="1200">
                <a:latin typeface="Calibri" charset="0"/>
              </a:rPr>
              <a:pPr algn="r" eaLnBrk="1" hangingPunct="1">
                <a:buClrTx/>
                <a:buFontTx/>
                <a:buNone/>
              </a:pPr>
              <a:t>12</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E958FF-1B78-014F-9D94-88E9D06FEC0B}" type="slidenum">
              <a:rPr lang="en-US"/>
              <a:pPr/>
              <a:t>13</a:t>
            </a:fld>
            <a:endParaRPr lang="en-US"/>
          </a:p>
        </p:txBody>
      </p:sp>
      <p:sp>
        <p:nvSpPr>
          <p:cNvPr id="6144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E2A097D-E2F7-194B-8026-6107EBE7839B}" type="slidenum">
              <a:rPr lang="en-US"/>
              <a:pPr/>
              <a:t>15</a:t>
            </a:fld>
            <a:endParaRPr lang="en-US"/>
          </a:p>
        </p:txBody>
      </p:sp>
      <p:sp>
        <p:nvSpPr>
          <p:cNvPr id="6246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246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P: Througout the year we have over 20 events from Parties to Sport Events to Charity Fund Raisers.</a:t>
            </a:r>
          </a:p>
          <a:p>
            <a:pPr eaLnBrk="1" hangingPunct="1">
              <a:spcBef>
                <a:spcPct val="0"/>
              </a:spcBef>
              <a:buClrTx/>
              <a:buFontTx/>
              <a:buNone/>
            </a:pPr>
            <a:r>
              <a:rPr lang="en-US">
                <a:latin typeface="Calibri" charset="0"/>
                <a:cs typeface="ＭＳ Ｐゴシック" charset="0"/>
              </a:rPr>
              <a:t>B: For example we had a fund raiser for Typhoon Haiyan in the Phillipines and this past weekend we had an x-mas party with 2</a:t>
            </a:r>
            <a:r>
              <a:rPr lang="en-US" baseline="30000">
                <a:latin typeface="Calibri" charset="0"/>
                <a:cs typeface="ＭＳ Ｐゴシック" charset="0"/>
              </a:rPr>
              <a:t>nd</a:t>
            </a:r>
            <a:r>
              <a:rPr lang="en-US">
                <a:latin typeface="Calibri" charset="0"/>
                <a:cs typeface="ＭＳ Ｐゴシック" charset="0"/>
              </a:rPr>
              <a:t> faculty English parallel. Last year we had a Christmas intenational food fair which was a great way to integrate the many cultures that are represented at our faculty. Cooperation with SMC.</a:t>
            </a:r>
          </a:p>
          <a:p>
            <a:pPr eaLnBrk="1" hangingPunct="1">
              <a:spcBef>
                <a:spcPct val="0"/>
              </a:spcBef>
              <a:buClrTx/>
              <a:buFontTx/>
              <a:buNone/>
            </a:pPr>
            <a:r>
              <a:rPr lang="en-US">
                <a:latin typeface="Calibri" charset="0"/>
                <a:cs typeface="ＭＳ Ｐゴシック" charset="0"/>
              </a:rPr>
              <a:t>P: The biggest event of the year is the spring ball which we believe is </a:t>
            </a:r>
          </a:p>
          <a:p>
            <a:pPr eaLnBrk="1" hangingPunct="1">
              <a:spcBef>
                <a:spcPct val="0"/>
              </a:spcBef>
              <a:buClrTx/>
              <a:buFontTx/>
              <a:buNone/>
            </a:pP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annual event of Clothes donation via the Redcross , late next month.</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Next moth we are also organising a movember party,</a:t>
            </a:r>
          </a:p>
          <a:p>
            <a:pPr eaLnBrk="1" hangingPunct="1">
              <a:spcBef>
                <a:spcPct val="0"/>
              </a:spcBef>
              <a:buClrTx/>
              <a:buFontTx/>
              <a:buNone/>
            </a:pPr>
            <a:r>
              <a:rPr lang="en-US">
                <a:latin typeface="Calibri" charset="0"/>
                <a:cs typeface="ＭＳ Ｐゴシック" charset="0"/>
              </a:rPr>
              <a:t>Where all profits go to </a:t>
            </a:r>
            <a:r>
              <a:rPr lang="en-US" b="1">
                <a:latin typeface="Calibri" charset="0"/>
                <a:cs typeface="ＭＳ Ｐゴシック" charset="0"/>
              </a:rPr>
              <a:t>prostate cancer research.</a:t>
            </a:r>
          </a:p>
          <a:p>
            <a:pPr eaLnBrk="1" hangingPunct="1">
              <a:spcBef>
                <a:spcPct val="0"/>
              </a:spcBef>
              <a:buClrTx/>
              <a:buFontTx/>
              <a:buNone/>
            </a:pPr>
            <a:r>
              <a:rPr lang="en-US">
                <a:latin typeface="Calibri" charset="0"/>
                <a:cs typeface="ＭＳ Ｐゴシック" charset="0"/>
              </a:rPr>
              <a:t>As medical students we see great importance in raising awareness for such issues.</a:t>
            </a:r>
          </a:p>
        </p:txBody>
      </p:sp>
      <p:sp>
        <p:nvSpPr>
          <p:cNvPr id="6246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98FD8C26-B352-6244-A32D-5AB49BF770EB}" type="slidenum">
              <a:rPr lang="en-US" sz="1200">
                <a:latin typeface="Calibri" charset="0"/>
              </a:rPr>
              <a:pPr algn="r" eaLnBrk="1" hangingPunct="1">
                <a:buClrTx/>
                <a:buFontTx/>
                <a:buNone/>
              </a:pPr>
              <a:t>15</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B46D3E60-A8C4-CE40-AF71-06B8D42605B7}" type="slidenum">
              <a:rPr lang="en-US"/>
              <a:pPr/>
              <a:t>17</a:t>
            </a:fld>
            <a:endParaRPr lang="en-US"/>
          </a:p>
        </p:txBody>
      </p:sp>
      <p:sp>
        <p:nvSpPr>
          <p:cNvPr id="6451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Hiking, running, music</a:t>
            </a:r>
          </a:p>
        </p:txBody>
      </p:sp>
      <p:sp>
        <p:nvSpPr>
          <p:cNvPr id="6451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82E0423A-63D6-2145-92AE-FEFBE147C7CA}" type="slidenum">
              <a:rPr lang="en-US" sz="1200">
                <a:latin typeface="Calibri" charset="0"/>
              </a:rPr>
              <a:pPr algn="r" eaLnBrk="1" hangingPunct="1">
                <a:buClrTx/>
                <a:buFontTx/>
                <a:buNone/>
              </a:pPr>
              <a:t>17</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814DC11-3D0D-8845-9B82-6ED18955762D}" type="slidenum">
              <a:rPr lang="en-US"/>
              <a:pPr/>
              <a:t>18</a:t>
            </a:fld>
            <a:endParaRPr lang="en-US"/>
          </a:p>
        </p:txBody>
      </p:sp>
      <p:sp>
        <p:nvSpPr>
          <p:cNvPr id="6553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C35128B-2CAC-8F48-9F41-876D8450D78E}" type="slidenum">
              <a:rPr lang="en-US"/>
              <a:pPr/>
              <a:t>19</a:t>
            </a:fld>
            <a:endParaRPr lang="en-US"/>
          </a:p>
        </p:txBody>
      </p:sp>
      <p:sp>
        <p:nvSpPr>
          <p:cNvPr id="6656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P: Througout the year we have over 20 events from Parties to Sport Events to Charity Fund Raisers.</a:t>
            </a:r>
          </a:p>
          <a:p>
            <a:pPr eaLnBrk="1" hangingPunct="1">
              <a:spcBef>
                <a:spcPct val="0"/>
              </a:spcBef>
              <a:buClrTx/>
              <a:buFontTx/>
              <a:buNone/>
            </a:pPr>
            <a:r>
              <a:rPr lang="en-US">
                <a:latin typeface="Calibri" charset="0"/>
                <a:cs typeface="ＭＳ Ｐゴシック" charset="0"/>
              </a:rPr>
              <a:t>B: For example we had a fund raiser for Typhoon Haiyan in the Phillipines and this past weekend we had an x-mas party with 2</a:t>
            </a:r>
            <a:r>
              <a:rPr lang="en-US" baseline="30000">
                <a:latin typeface="Calibri" charset="0"/>
                <a:cs typeface="ＭＳ Ｐゴシック" charset="0"/>
              </a:rPr>
              <a:t>nd</a:t>
            </a:r>
            <a:r>
              <a:rPr lang="en-US">
                <a:latin typeface="Calibri" charset="0"/>
                <a:cs typeface="ＭＳ Ｐゴシック" charset="0"/>
              </a:rPr>
              <a:t> faculty English parallel. Last year we had a Christmas intenational food fair which was a great way to integrate the many cultures that are represented at our faculty. Cooperation with SMC.</a:t>
            </a:r>
          </a:p>
          <a:p>
            <a:pPr eaLnBrk="1" hangingPunct="1">
              <a:spcBef>
                <a:spcPct val="0"/>
              </a:spcBef>
              <a:buClrTx/>
              <a:buFontTx/>
              <a:buNone/>
            </a:pPr>
            <a:r>
              <a:rPr lang="en-US">
                <a:latin typeface="Calibri" charset="0"/>
                <a:cs typeface="ＭＳ Ｐゴシック" charset="0"/>
              </a:rPr>
              <a:t>P: The biggest event of the year is the spring ball which we believe is </a:t>
            </a:r>
          </a:p>
          <a:p>
            <a:pPr eaLnBrk="1" hangingPunct="1">
              <a:spcBef>
                <a:spcPct val="0"/>
              </a:spcBef>
              <a:buClrTx/>
              <a:buFontTx/>
              <a:buNone/>
            </a:pP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annual event of Clothes donation via the Redcross , late next month.</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Next moth we are also organising a movember party,</a:t>
            </a:r>
          </a:p>
          <a:p>
            <a:pPr eaLnBrk="1" hangingPunct="1">
              <a:spcBef>
                <a:spcPct val="0"/>
              </a:spcBef>
              <a:buClrTx/>
              <a:buFontTx/>
              <a:buNone/>
            </a:pPr>
            <a:r>
              <a:rPr lang="en-US">
                <a:latin typeface="Calibri" charset="0"/>
                <a:cs typeface="ＭＳ Ｐゴシック" charset="0"/>
              </a:rPr>
              <a:t>Where all profits go to </a:t>
            </a:r>
            <a:r>
              <a:rPr lang="en-US" b="1">
                <a:latin typeface="Calibri" charset="0"/>
                <a:cs typeface="ＭＳ Ｐゴシック" charset="0"/>
              </a:rPr>
              <a:t>prostate cancer research.</a:t>
            </a:r>
          </a:p>
          <a:p>
            <a:pPr eaLnBrk="1" hangingPunct="1">
              <a:spcBef>
                <a:spcPct val="0"/>
              </a:spcBef>
              <a:buClrTx/>
              <a:buFontTx/>
              <a:buNone/>
            </a:pPr>
            <a:r>
              <a:rPr lang="en-US">
                <a:latin typeface="Calibri" charset="0"/>
                <a:cs typeface="ＭＳ Ｐゴシック" charset="0"/>
              </a:rPr>
              <a:t>As medical students we see great importance in raising awareness for such issues.</a:t>
            </a:r>
          </a:p>
        </p:txBody>
      </p:sp>
      <p:sp>
        <p:nvSpPr>
          <p:cNvPr id="6656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C3268795-104C-924B-91CF-EA1E8E8353B6}" type="slidenum">
              <a:rPr lang="en-US" sz="1200">
                <a:latin typeface="Calibri" charset="0"/>
              </a:rPr>
              <a:pPr algn="r" eaLnBrk="1" hangingPunct="1">
                <a:buClrTx/>
                <a:buFontTx/>
                <a:buNone/>
              </a:pPr>
              <a:t>19</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7FD51280-0168-C946-B6A7-8B568030B937}" type="slidenum">
              <a:rPr lang="en-US"/>
              <a:pPr/>
              <a:t>21</a:t>
            </a:fld>
            <a:endParaRPr lang="en-US"/>
          </a:p>
        </p:txBody>
      </p:sp>
      <p:sp>
        <p:nvSpPr>
          <p:cNvPr id="6860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We see communication as a key way of maintaining our relationship with our students.</a:t>
            </a:r>
          </a:p>
          <a:p>
            <a:pPr eaLnBrk="1" hangingPunct="1">
              <a:spcBef>
                <a:spcPct val="0"/>
              </a:spcBef>
              <a:buClrTx/>
              <a:buFontTx/>
              <a:buNone/>
            </a:pPr>
            <a:r>
              <a:rPr lang="en-US">
                <a:latin typeface="Calibri" charset="0"/>
                <a:cs typeface="ＭＳ Ｐゴシック" charset="0"/>
              </a:rPr>
              <a:t>Social media is more important than ever and we strive to be at the forefront at all times</a:t>
            </a:r>
          </a:p>
          <a:p>
            <a:pPr eaLnBrk="1" hangingPunct="1">
              <a:spcBef>
                <a:spcPct val="0"/>
              </a:spcBef>
              <a:buClrTx/>
              <a:buFontTx/>
              <a:buNone/>
            </a:pPr>
            <a:endParaRPr lang="en-US">
              <a:latin typeface="Calibri" charset="0"/>
              <a:cs typeface="ＭＳ Ｐゴシック" charset="0"/>
            </a:endParaRPr>
          </a:p>
        </p:txBody>
      </p:sp>
      <p:sp>
        <p:nvSpPr>
          <p:cNvPr id="6861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E991F3A8-602B-F04D-ABEB-E93A80139BA6}" type="slidenum">
              <a:rPr lang="en-US" sz="1200">
                <a:latin typeface="Calibri" charset="0"/>
              </a:rPr>
              <a:pPr algn="r" eaLnBrk="1" hangingPunct="1">
                <a:buClrTx/>
                <a:buFontTx/>
                <a:buNone/>
              </a:pPr>
              <a:t>21</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BBB8D4B-4F50-FF4D-9366-329B09A09AD8}" type="slidenum">
              <a:rPr lang="en-US"/>
              <a:pPr/>
              <a:t>22</a:t>
            </a:fld>
            <a:endParaRPr lang="en-US"/>
          </a:p>
        </p:txBody>
      </p:sp>
      <p:sp>
        <p:nvSpPr>
          <p:cNvPr id="6963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P: I would like to emphasize again that we are a non-profit student organization and all the money we make goes back to the student body.</a:t>
            </a:r>
            <a:br>
              <a:rPr lang="en-US">
                <a:latin typeface="Calibri" charset="0"/>
                <a:cs typeface="ＭＳ Ｐゴシック" charset="0"/>
              </a:rPr>
            </a:br>
            <a:r>
              <a:rPr lang="en-US">
                <a:latin typeface="Calibri" charset="0"/>
                <a:cs typeface="ＭＳ Ｐゴシック" charset="0"/>
              </a:rPr>
              <a:t>Our main sources of income are from the events in fresher's week and from the generous funding we get from the university.</a:t>
            </a:r>
            <a:br>
              <a:rPr lang="en-US">
                <a:latin typeface="Calibri" charset="0"/>
                <a:cs typeface="ＭＳ Ｐゴシック" charset="0"/>
              </a:rPr>
            </a:br>
            <a:r>
              <a:rPr lang="en-US">
                <a:latin typeface="Calibri" charset="0"/>
                <a:cs typeface="ＭＳ Ｐゴシック" charset="0"/>
              </a:rPr>
              <a:t>However our goal is to keep all other events as inexpensive as possible so that more students attend.</a:t>
            </a:r>
            <a:br>
              <a:rPr lang="en-US">
                <a:latin typeface="Calibri" charset="0"/>
                <a:cs typeface="ＭＳ Ｐゴシック" charset="0"/>
              </a:rPr>
            </a:br>
            <a:r>
              <a:rPr lang="en-US">
                <a:latin typeface="Calibri" charset="0"/>
                <a:cs typeface="ＭＳ Ｐゴシック" charset="0"/>
              </a:rPr>
              <a:t>We would like to stress that MEDSOC is an asset to the university and despite the fact that we are a relatively young organization.  </a:t>
            </a:r>
            <a:br>
              <a:rPr lang="en-US">
                <a:latin typeface="Calibri" charset="0"/>
                <a:cs typeface="ＭＳ Ｐゴシック" charset="0"/>
              </a:rPr>
            </a:br>
            <a:r>
              <a:rPr lang="en-US">
                <a:latin typeface="Calibri" charset="0"/>
                <a:cs typeface="ＭＳ Ｐゴシック" charset="0"/>
              </a:rPr>
              <a:t>We have been progressing at a rapid and would like to continue to do so, with your support.</a:t>
            </a:r>
          </a:p>
          <a:p>
            <a:pPr eaLnBrk="1" hangingPunct="1">
              <a:spcBef>
                <a:spcPct val="0"/>
              </a:spcBef>
              <a:buClrTx/>
              <a:buFontTx/>
              <a:buNone/>
            </a:pPr>
            <a:endParaRPr lang="en-US">
              <a:latin typeface="Calibri" charset="0"/>
              <a:cs typeface="ＭＳ Ｐゴシック" charset="0"/>
            </a:endParaRPr>
          </a:p>
        </p:txBody>
      </p:sp>
      <p:sp>
        <p:nvSpPr>
          <p:cNvPr id="6963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60E94672-563B-0E4E-A9D2-F2DD499970F3}" type="slidenum">
              <a:rPr lang="en-US" sz="1200">
                <a:latin typeface="Calibri" charset="0"/>
              </a:rPr>
              <a:pPr algn="r" eaLnBrk="1" hangingPunct="1">
                <a:buClrTx/>
                <a:buFontTx/>
                <a:buNone/>
              </a:pPr>
              <a:t>22</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4E492A6-BA77-2E4D-948C-F15E57012316}" type="slidenum">
              <a:rPr lang="en-US"/>
              <a:pPr/>
              <a:t>23</a:t>
            </a:fld>
            <a:endParaRPr lang="en-US"/>
          </a:p>
        </p:txBody>
      </p:sp>
      <p:sp>
        <p:nvSpPr>
          <p:cNvPr id="7065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06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0C3DDF5A-7CF4-A34A-B464-378176B80B7F}" type="slidenum">
              <a:rPr lang="en-US"/>
              <a:pPr/>
              <a:t>2</a:t>
            </a:fld>
            <a:endParaRPr lang="en-US"/>
          </a:p>
        </p:txBody>
      </p:sp>
      <p:sp>
        <p:nvSpPr>
          <p:cNvPr id="4812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So lets start with a small introduction </a:t>
            </a:r>
            <a:r>
              <a:rPr lang="en-US">
                <a:latin typeface="Wingdings" charset="0"/>
                <a:cs typeface="ＭＳ Ｐゴシック" charset="0"/>
              </a:rPr>
              <a:t></a:t>
            </a:r>
            <a:br>
              <a:rPr lang="en-US">
                <a:latin typeface="Wingdings" charset="0"/>
                <a:cs typeface="ＭＳ Ｐゴシック" charset="0"/>
              </a:rPr>
            </a:br>
            <a:r>
              <a:rPr lang="en-US">
                <a:latin typeface="Calibri" charset="0"/>
                <a:cs typeface="ＭＳ Ｐゴシック" charset="0"/>
              </a:rPr>
              <a:t>B: Medsoc is a non-profit student organization founded in 2008.</a:t>
            </a:r>
          </a:p>
          <a:p>
            <a:pPr eaLnBrk="1" hangingPunct="1">
              <a:spcBef>
                <a:spcPct val="0"/>
              </a:spcBef>
              <a:buClrTx/>
              <a:buFontTx/>
              <a:buNone/>
            </a:pPr>
            <a:r>
              <a:rPr lang="en-US">
                <a:latin typeface="Calibri" charset="0"/>
                <a:cs typeface="ＭＳ Ｐゴシック" charset="0"/>
              </a:rPr>
              <a:t>P: The board: 5 members. President, Treasurer</a:t>
            </a:r>
          </a:p>
          <a:p>
            <a:pPr eaLnBrk="1" hangingPunct="1">
              <a:spcBef>
                <a:spcPct val="0"/>
              </a:spcBef>
              <a:buClrTx/>
              <a:buFontTx/>
              <a:buNone/>
            </a:pPr>
            <a:r>
              <a:rPr lang="en-US">
                <a:latin typeface="Calibri" charset="0"/>
                <a:cs typeface="ＭＳ Ｐゴシック" charset="0"/>
              </a:rPr>
              <a:t>,VPAA, VPSS, VPAM,</a:t>
            </a:r>
            <a:br>
              <a:rPr lang="en-US">
                <a:latin typeface="Calibri" charset="0"/>
                <a:cs typeface="ＭＳ Ｐゴシック" charset="0"/>
              </a:rPr>
            </a:br>
            <a:r>
              <a:rPr lang="en-US">
                <a:latin typeface="Calibri" charset="0"/>
                <a:cs typeface="ＭＳ Ｐゴシック" charset="0"/>
              </a:rPr>
              <a:t>These branches have their teams own organization and responsibilities</a:t>
            </a:r>
            <a:br>
              <a:rPr lang="en-US">
                <a:latin typeface="Calibri" charset="0"/>
                <a:cs typeface="ＭＳ Ｐゴシック" charset="0"/>
              </a:rPr>
            </a:br>
            <a:r>
              <a:rPr lang="en-US">
                <a:latin typeface="Calibri" charset="0"/>
                <a:cs typeface="ＭＳ Ｐゴシック" charset="0"/>
              </a:rPr>
              <a:t>ALL the branches cooperate in order to bring the student body together.</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In total we have 60 active participants</a:t>
            </a:r>
            <a:br>
              <a:rPr lang="en-US">
                <a:latin typeface="Calibri" charset="0"/>
                <a:cs typeface="ＭＳ Ｐゴシック" charset="0"/>
              </a:rPr>
            </a:br>
            <a:endParaRPr lang="en-US">
              <a:latin typeface="Calibri" charset="0"/>
              <a:cs typeface="ＭＳ Ｐゴシック" charset="0"/>
            </a:endParaRPr>
          </a:p>
        </p:txBody>
      </p:sp>
      <p:sp>
        <p:nvSpPr>
          <p:cNvPr id="4813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AF6217DD-7605-9B42-9729-EF9FD6069487}" type="slidenum">
              <a:rPr lang="en-US" sz="1200">
                <a:latin typeface="Calibri" charset="0"/>
              </a:rPr>
              <a:pPr algn="r" eaLnBrk="1" hangingPunct="1">
                <a:buClrTx/>
                <a:buFontTx/>
                <a:buNone/>
              </a:pPr>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31B4EE7-B1E4-6A49-9358-73FD6DC0F06D}" type="slidenum">
              <a:rPr lang="en-US"/>
              <a:pPr/>
              <a:t>3</a:t>
            </a:fld>
            <a:endParaRPr lang="en-US"/>
          </a:p>
        </p:txBody>
      </p:sp>
      <p:sp>
        <p:nvSpPr>
          <p:cNvPr id="4915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4FD600C-9EF7-454C-8EF4-B6B9B90E11A8}" type="slidenum">
              <a:rPr lang="en-US"/>
              <a:pPr/>
              <a:t>4</a:t>
            </a:fld>
            <a:endParaRPr lang="en-US"/>
          </a:p>
        </p:txBody>
      </p:sp>
      <p:sp>
        <p:nvSpPr>
          <p:cNvPr id="5017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685800" y="4343400"/>
            <a:ext cx="5486400" cy="4168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We want to give you an idea of how Medsoc is involved in a typical school year. </a:t>
            </a:r>
          </a:p>
          <a:p>
            <a:pPr eaLnBrk="1" hangingPunct="1">
              <a:spcBef>
                <a:spcPct val="0"/>
              </a:spcBef>
              <a:buClrTx/>
              <a:buFontTx/>
              <a:buNone/>
            </a:pPr>
            <a:r>
              <a:rPr lang="en-US">
                <a:latin typeface="Calibri" charset="0"/>
                <a:cs typeface="ＭＳ Ｐゴシック" charset="0"/>
              </a:rPr>
              <a:t>Suhib: Freshers’ Week</a:t>
            </a:r>
          </a:p>
          <a:p>
            <a:pPr eaLnBrk="1" hangingPunct="1">
              <a:spcBef>
                <a:spcPct val="0"/>
              </a:spcBef>
              <a:buClrTx/>
              <a:buFontTx/>
              <a:buNone/>
            </a:pPr>
            <a:endParaRPr lang="en-US">
              <a:latin typeface="Calibri" charset="0"/>
              <a:cs typeface="ＭＳ Ｐゴシック" charset="0"/>
            </a:endParaRPr>
          </a:p>
          <a:p>
            <a:pPr eaLnBrk="1" hangingPunct="1">
              <a:spcBef>
                <a:spcPct val="0"/>
              </a:spcBef>
              <a:buClrTx/>
              <a:buFontTx/>
              <a:buNone/>
            </a:pPr>
            <a:r>
              <a:rPr lang="en-US" sz="1400" b="1">
                <a:latin typeface="Calibri" charset="0"/>
                <a:cs typeface="ＭＳ Ｐゴシック" charset="0"/>
              </a:rPr>
              <a:t>To make sure that every student is properly settled in Prague </a:t>
            </a:r>
            <a:r>
              <a:rPr lang="en-US">
                <a:latin typeface="Calibri" charset="0"/>
                <a:cs typeface="ＭＳ Ｐゴシック" charset="0"/>
              </a:rPr>
              <a:t>: We have a formal </a:t>
            </a:r>
            <a:r>
              <a:rPr lang="en-US" sz="1400" b="1">
                <a:latin typeface="Calibri" charset="0"/>
                <a:cs typeface="ＭＳ Ｐゴシック" charset="0"/>
              </a:rPr>
              <a:t>affiliation with For Students</a:t>
            </a:r>
            <a:r>
              <a:rPr lang="en-US">
                <a:latin typeface="Calibri" charset="0"/>
                <a:cs typeface="ＭＳ Ｐゴシック" charset="0"/>
              </a:rPr>
              <a:t>, which is an organization specializes in assisting international students with matters like visas and appartments.</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Stella:  To prepare students in an optimal way we use </a:t>
            </a:r>
            <a:r>
              <a:rPr lang="en-US" b="1">
                <a:latin typeface="Calibri" charset="0"/>
                <a:cs typeface="ＭＳ Ｐゴシック" charset="0"/>
              </a:rPr>
              <a:t>the Guide </a:t>
            </a:r>
            <a:r>
              <a:rPr lang="en-US">
                <a:latin typeface="Calibri" charset="0"/>
                <a:cs typeface="ＭＳ Ｐゴシック" charset="0"/>
              </a:rPr>
              <a:t>system.</a:t>
            </a:r>
            <a:br>
              <a:rPr lang="en-US">
                <a:latin typeface="Calibri" charset="0"/>
                <a:cs typeface="ＭＳ Ｐゴシック" charset="0"/>
              </a:rPr>
            </a:br>
            <a:r>
              <a:rPr lang="en-US">
                <a:latin typeface="Calibri" charset="0"/>
                <a:cs typeface="ＭＳ Ｐゴシック" charset="0"/>
              </a:rPr>
              <a:t>: students from upper years</a:t>
            </a:r>
          </a:p>
          <a:p>
            <a:pPr eaLnBrk="1" hangingPunct="1">
              <a:spcBef>
                <a:spcPct val="0"/>
              </a:spcBef>
              <a:buClrTx/>
              <a:buFontTx/>
              <a:buNone/>
            </a:pPr>
            <a:r>
              <a:rPr lang="en-US">
                <a:latin typeface="Calibri" charset="0"/>
                <a:cs typeface="ＭＳ Ｐゴシック" charset="0"/>
              </a:rPr>
              <a:t> this has proved to </a:t>
            </a:r>
            <a:r>
              <a:rPr lang="en-US" b="1">
                <a:latin typeface="Calibri" charset="0"/>
                <a:cs typeface="ＭＳ Ｐゴシック" charset="0"/>
              </a:rPr>
              <a:t>be very efficient</a:t>
            </a:r>
            <a:r>
              <a:rPr lang="en-US">
                <a:latin typeface="Calibri" charset="0"/>
                <a:cs typeface="ＭＳ Ｐゴシック" charset="0"/>
              </a:rPr>
              <a:t>.</a:t>
            </a:r>
            <a:br>
              <a:rPr lang="en-US">
                <a:latin typeface="Calibri" charset="0"/>
                <a:cs typeface="ＭＳ Ｐゴシック" charset="0"/>
              </a:rPr>
            </a:br>
            <a:r>
              <a:rPr lang="en-US" b="1">
                <a:latin typeface="Calibri" charset="0"/>
                <a:cs typeface="ＭＳ Ｐゴシック" charset="0"/>
              </a:rPr>
              <a:t>Freshers feel more secure </a:t>
            </a:r>
            <a:r>
              <a:rPr lang="en-US">
                <a:latin typeface="Calibri" charset="0"/>
                <a:cs typeface="ＭＳ Ｐゴシック" charset="0"/>
              </a:rPr>
              <a:t>knowing that the can d</a:t>
            </a:r>
            <a:r>
              <a:rPr lang="en-US" b="1">
                <a:latin typeface="Calibri" charset="0"/>
                <a:cs typeface="ＭＳ Ｐゴシック" charset="0"/>
              </a:rPr>
              <a:t>irectly ask questions about university</a:t>
            </a:r>
            <a:r>
              <a:rPr lang="en-US">
                <a:latin typeface="Calibri" charset="0"/>
                <a:cs typeface="ＭＳ Ｐゴシック" charset="0"/>
              </a:rPr>
              <a:t> and get advises on </a:t>
            </a:r>
            <a:r>
              <a:rPr lang="en-US" b="1">
                <a:latin typeface="Calibri" charset="0"/>
                <a:cs typeface="ＭＳ Ｐゴシック" charset="0"/>
              </a:rPr>
              <a:t>how to plan their study </a:t>
            </a:r>
            <a:r>
              <a:rPr lang="en-US">
                <a:latin typeface="Calibri" charset="0"/>
                <a:cs typeface="ＭＳ Ｐゴシック" charset="0"/>
              </a:rPr>
              <a:t>time.</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Especially when it comes from someone who </a:t>
            </a:r>
            <a:r>
              <a:rPr lang="en-US" b="1">
                <a:latin typeface="Calibri" charset="0"/>
                <a:cs typeface="ＭＳ Ｐゴシック" charset="0"/>
              </a:rPr>
              <a:t>was in their shoes</a:t>
            </a:r>
            <a:r>
              <a:rPr lang="en-US">
                <a:latin typeface="Calibri" charset="0"/>
                <a:cs typeface="ＭＳ Ｐゴシック" charset="0"/>
              </a:rPr>
              <a:t> a couple of years ago.</a:t>
            </a:r>
          </a:p>
          <a:p>
            <a:pPr eaLnBrk="1" hangingPunct="1">
              <a:spcBef>
                <a:spcPct val="0"/>
              </a:spcBef>
              <a:buClrTx/>
              <a:buFontTx/>
              <a:buNone/>
            </a:pPr>
            <a:r>
              <a:rPr lang="en-US">
                <a:latin typeface="Calibri" charset="0"/>
                <a:cs typeface="ＭＳ Ｐゴシック" charset="0"/>
              </a:rPr>
              <a:t>they </a:t>
            </a:r>
            <a:r>
              <a:rPr lang="en-US" b="1">
                <a:latin typeface="Calibri" charset="0"/>
                <a:cs typeface="ＭＳ Ｐゴシック" charset="0"/>
              </a:rPr>
              <a:t>meet their guides regularly</a:t>
            </a:r>
            <a:r>
              <a:rPr lang="en-US">
                <a:latin typeface="Calibri" charset="0"/>
                <a:cs typeface="ＭＳ Ｐゴシック" charset="0"/>
              </a:rPr>
              <a:t>.</a:t>
            </a:r>
          </a:p>
          <a:p>
            <a:pPr eaLnBrk="1" hangingPunct="1">
              <a:spcBef>
                <a:spcPct val="0"/>
              </a:spcBef>
              <a:buClrTx/>
              <a:buFontTx/>
              <a:buNone/>
            </a:pP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Other than that MEDSOC organizes </a:t>
            </a:r>
            <a:r>
              <a:rPr lang="en-US" b="1">
                <a:latin typeface="Calibri" charset="0"/>
                <a:cs typeface="ＭＳ Ｐゴシック" charset="0"/>
              </a:rPr>
              <a:t>regularly informative seminars </a:t>
            </a:r>
            <a:r>
              <a:rPr lang="en-US">
                <a:latin typeface="Calibri" charset="0"/>
                <a:cs typeface="ＭＳ Ｐゴシック" charset="0"/>
              </a:rPr>
              <a:t>regarding </a:t>
            </a:r>
            <a:r>
              <a:rPr lang="en-US" b="1">
                <a:latin typeface="Calibri" charset="0"/>
                <a:cs typeface="ＭＳ Ｐゴシック" charset="0"/>
              </a:rPr>
              <a:t>the credit system and exam </a:t>
            </a:r>
            <a:r>
              <a:rPr lang="en-US">
                <a:latin typeface="Calibri" charset="0"/>
                <a:cs typeface="ＭＳ Ｐゴシック" charset="0"/>
              </a:rPr>
              <a:t>to make sure that everyone </a:t>
            </a:r>
            <a:r>
              <a:rPr lang="en-US" b="1">
                <a:latin typeface="Calibri" charset="0"/>
                <a:cs typeface="ＭＳ Ｐゴシック" charset="0"/>
              </a:rPr>
              <a:t>is familiar with the university rules</a:t>
            </a:r>
            <a:r>
              <a:rPr lang="en-US">
                <a:latin typeface="Calibri" charset="0"/>
                <a:cs typeface="ＭＳ Ｐゴシック" charset="0"/>
              </a:rPr>
              <a:t>.</a:t>
            </a:r>
            <a:br>
              <a:rPr lang="en-US">
                <a:latin typeface="Calibri" charset="0"/>
                <a:cs typeface="ＭＳ Ｐゴシック" charset="0"/>
              </a:rPr>
            </a:br>
            <a:r>
              <a:rPr lang="en-US">
                <a:latin typeface="Calibri" charset="0"/>
                <a:cs typeface="ＭＳ Ｐゴシック" charset="0"/>
              </a:rPr>
              <a:t>We cooperate with </a:t>
            </a:r>
            <a:r>
              <a:rPr lang="en-US" b="1">
                <a:latin typeface="Calibri" charset="0"/>
                <a:cs typeface="ＭＳ Ｐゴシック" charset="0"/>
              </a:rPr>
              <a:t>professors</a:t>
            </a:r>
            <a:r>
              <a:rPr lang="en-US">
                <a:latin typeface="Calibri" charset="0"/>
                <a:cs typeface="ＭＳ Ｐゴシック" charset="0"/>
              </a:rPr>
              <a:t> and with the </a:t>
            </a:r>
            <a:r>
              <a:rPr lang="en-US" b="1">
                <a:latin typeface="Calibri" charset="0"/>
                <a:cs typeface="ＭＳ Ｐゴシック" charset="0"/>
              </a:rPr>
              <a:t>students office </a:t>
            </a:r>
            <a:r>
              <a:rPr lang="en-US">
                <a:latin typeface="Calibri" charset="0"/>
                <a:cs typeface="ＭＳ Ｐゴシック" charset="0"/>
              </a:rPr>
              <a:t>to make sure that our </a:t>
            </a:r>
            <a:r>
              <a:rPr lang="en-US" b="1">
                <a:latin typeface="Calibri" charset="0"/>
                <a:cs typeface="ＭＳ Ｐゴシック" charset="0"/>
              </a:rPr>
              <a:t>information is up to date.</a:t>
            </a:r>
          </a:p>
        </p:txBody>
      </p:sp>
      <p:sp>
        <p:nvSpPr>
          <p:cNvPr id="5017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5041FEF1-7794-774E-99F6-FE73EC4A8699}" type="slidenum">
              <a:rPr lang="en-US" sz="1200">
                <a:latin typeface="Calibri" charset="0"/>
              </a:rPr>
              <a:pPr algn="r" eaLnBrk="1" hangingPunct="1">
                <a:buClrTx/>
                <a:buFontTx/>
                <a:buNone/>
              </a:pPr>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45CAA1F2-08A7-784D-899E-E102117A20D0}" type="slidenum">
              <a:rPr lang="en-US"/>
              <a:pPr/>
              <a:t>5</a:t>
            </a:fld>
            <a:endParaRPr lang="en-US"/>
          </a:p>
        </p:txBody>
      </p:sp>
      <p:sp>
        <p:nvSpPr>
          <p:cNvPr id="5120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450"/>
              </a:spcBef>
              <a:buClrTx/>
              <a:buFontTx/>
              <a:buNone/>
            </a:pPr>
            <a:r>
              <a:rPr lang="en-US">
                <a:latin typeface="Calibri" charset="0"/>
                <a:cs typeface="ＭＳ Ｐゴシック" charset="0"/>
              </a:rPr>
              <a:t>Here is a picture from this years Enrollment Day.</a:t>
            </a:r>
            <a:br>
              <a:rPr lang="en-US">
                <a:latin typeface="Calibri" charset="0"/>
                <a:cs typeface="ＭＳ Ｐゴシック" charset="0"/>
              </a:rPr>
            </a:br>
            <a:r>
              <a:rPr lang="en-US">
                <a:latin typeface="Calibri" charset="0"/>
                <a:cs typeface="ＭＳ Ｐゴシック" charset="0"/>
              </a:rPr>
              <a:t>It’s a great  example of how we fully cooperate with the universities in important events.</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Prof.kittnar  kristyna and jitka and a line of guides who are basically students volunteering in our small international society</a:t>
            </a:r>
          </a:p>
        </p:txBody>
      </p:sp>
      <p:sp>
        <p:nvSpPr>
          <p:cNvPr id="5120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05D5DBEF-33E0-394E-B937-C6C0F3C90E7A}" type="slidenum">
              <a:rPr lang="en-US" sz="1200">
                <a:latin typeface="Calibri" charset="0"/>
              </a:rPr>
              <a:pPr algn="r" eaLnBrk="1" hangingPunct="1">
                <a:buClrTx/>
                <a:buFontTx/>
                <a:buNone/>
              </a:pPr>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CD9534C9-8FCA-BB4A-A30F-EC99C15E2C9E}" type="slidenum">
              <a:rPr lang="en-US"/>
              <a:pPr/>
              <a:t>6</a:t>
            </a:fld>
            <a:endParaRPr lang="en-US"/>
          </a:p>
        </p:txBody>
      </p:sp>
      <p:sp>
        <p:nvSpPr>
          <p:cNvPr id="5222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450"/>
              </a:spcBef>
              <a:buClrTx/>
              <a:buFontTx/>
              <a:buNone/>
            </a:pPr>
            <a:r>
              <a:rPr lang="en-US">
                <a:latin typeface="Calibri" charset="0"/>
                <a:cs typeface="ＭＳ Ｐゴシック" charset="0"/>
              </a:rPr>
              <a:t>Here is a picture from this years Enrollment Day.</a:t>
            </a:r>
            <a:br>
              <a:rPr lang="en-US">
                <a:latin typeface="Calibri" charset="0"/>
                <a:cs typeface="ＭＳ Ｐゴシック" charset="0"/>
              </a:rPr>
            </a:br>
            <a:r>
              <a:rPr lang="en-US">
                <a:latin typeface="Calibri" charset="0"/>
                <a:cs typeface="ＭＳ Ｐゴシック" charset="0"/>
              </a:rPr>
              <a:t>It’s a great  example of how we fully cooperate with the universities in important events.</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Prof.kittnar  kristyna and jitka and a line of guides who are basically students volunteering in our small international society</a:t>
            </a:r>
          </a:p>
        </p:txBody>
      </p:sp>
      <p:sp>
        <p:nvSpPr>
          <p:cNvPr id="5222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42C427FF-16A8-374D-9655-62825AA0D3A2}" type="slidenum">
              <a:rPr lang="en-US" sz="1200">
                <a:latin typeface="Calibri" charset="0"/>
              </a:rPr>
              <a:pPr algn="r" eaLnBrk="1" hangingPunct="1">
                <a:buClrTx/>
                <a:buFontTx/>
                <a:buNone/>
              </a:pPr>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4A8B106-9326-6343-8712-A3C80DAE27F9}" type="slidenum">
              <a:rPr lang="en-US"/>
              <a:pPr/>
              <a:t>7</a:t>
            </a:fld>
            <a:endParaRPr lang="en-US"/>
          </a:p>
        </p:txBody>
      </p:sp>
      <p:sp>
        <p:nvSpPr>
          <p:cNvPr id="5324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685800" y="4343400"/>
            <a:ext cx="5486400" cy="6662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pPr>
            <a:r>
              <a:rPr lang="en-US">
                <a:latin typeface="Calibri" charset="0"/>
                <a:cs typeface="ＭＳ Ｐゴシック" charset="0"/>
              </a:rPr>
              <a:t>Another sector of medsoc , the </a:t>
            </a:r>
            <a:r>
              <a:rPr lang="en-US" b="1">
                <a:latin typeface="Calibri" charset="0"/>
                <a:cs typeface="ＭＳ Ｐゴシック" charset="0"/>
              </a:rPr>
              <a:t>sector that I am directly involved </a:t>
            </a:r>
            <a:r>
              <a:rPr lang="en-US">
                <a:latin typeface="Calibri" charset="0"/>
                <a:cs typeface="ＭＳ Ｐゴシック" charset="0"/>
              </a:rPr>
              <a:t>is the academic affairs.</a:t>
            </a:r>
            <a:br>
              <a:rPr lang="en-US">
                <a:latin typeface="Calibri" charset="0"/>
                <a:cs typeface="ＭＳ Ｐゴシック" charset="0"/>
              </a:rPr>
            </a:br>
            <a:r>
              <a:rPr lang="en-US" b="1">
                <a:latin typeface="Calibri" charset="0"/>
                <a:cs typeface="ＭＳ Ｐゴシック" charset="0"/>
              </a:rPr>
              <a:t>Our First Project </a:t>
            </a:r>
            <a:r>
              <a:rPr lang="en-US">
                <a:latin typeface="Calibri" charset="0"/>
                <a:cs typeface="ＭＳ Ｐゴシック" charset="0"/>
              </a:rPr>
              <a:t>in the beginning of the academic year is </a:t>
            </a:r>
            <a:r>
              <a:rPr lang="en-US" b="1">
                <a:latin typeface="Calibri" charset="0"/>
                <a:cs typeface="ＭＳ Ｐゴシック" charset="0"/>
              </a:rPr>
              <a:t>the book sale.</a:t>
            </a:r>
            <a:br>
              <a:rPr lang="en-US" b="1">
                <a:latin typeface="Calibri" charset="0"/>
                <a:cs typeface="ＭＳ Ｐゴシック" charset="0"/>
              </a:rPr>
            </a:br>
            <a:r>
              <a:rPr lang="en-US">
                <a:latin typeface="Calibri" charset="0"/>
                <a:cs typeface="ＭＳ Ｐゴシック" charset="0"/>
              </a:rPr>
              <a:t>Book sale </a:t>
            </a:r>
            <a:br>
              <a:rPr lang="en-US">
                <a:latin typeface="Calibri" charset="0"/>
                <a:cs typeface="ＭＳ Ｐゴシック" charset="0"/>
              </a:rPr>
            </a:br>
            <a:r>
              <a:rPr lang="en-US" b="1">
                <a:latin typeface="Calibri" charset="0"/>
                <a:cs typeface="ＭＳ Ｐゴシック" charset="0"/>
              </a:rPr>
              <a:t>-interaction </a:t>
            </a:r>
            <a:r>
              <a:rPr lang="en-US">
                <a:latin typeface="Calibri" charset="0"/>
                <a:cs typeface="ＭＳ Ｐゴシック" charset="0"/>
              </a:rPr>
              <a:t>of students from upper and lower year</a:t>
            </a:r>
            <a:br>
              <a:rPr lang="en-US">
                <a:latin typeface="Calibri" charset="0"/>
                <a:cs typeface="ＭＳ Ｐゴシック" charset="0"/>
              </a:rPr>
            </a:br>
            <a:r>
              <a:rPr lang="en-US">
                <a:latin typeface="Calibri" charset="0"/>
                <a:cs typeface="ＭＳ Ｐゴシック" charset="0"/>
              </a:rPr>
              <a:t>-have </a:t>
            </a:r>
            <a:r>
              <a:rPr lang="en-US" b="1">
                <a:latin typeface="Calibri" charset="0"/>
                <a:cs typeface="ＭＳ Ｐゴシック" charset="0"/>
              </a:rPr>
              <a:t>conversation about the upcoming subjects</a:t>
            </a:r>
            <a:br>
              <a:rPr lang="en-US" b="1">
                <a:latin typeface="Calibri" charset="0"/>
                <a:cs typeface="ＭＳ Ｐゴシック" charset="0"/>
              </a:rPr>
            </a:br>
            <a:r>
              <a:rPr lang="en-US">
                <a:latin typeface="Calibri" charset="0"/>
                <a:cs typeface="ＭＳ Ｐゴシック" charset="0"/>
              </a:rPr>
              <a:t>-buy and sell books </a:t>
            </a:r>
            <a:r>
              <a:rPr lang="en-US" b="1">
                <a:latin typeface="Calibri" charset="0"/>
                <a:cs typeface="ＭＳ Ｐゴシック" charset="0"/>
              </a:rPr>
              <a:t>in affordable prices</a:t>
            </a:r>
            <a:r>
              <a:rPr lang="en-US">
                <a:latin typeface="Calibri" charset="0"/>
                <a:cs typeface="ＭＳ Ｐゴシック" charset="0"/>
              </a:rPr>
              <a:t> in the spirit </a:t>
            </a:r>
            <a:r>
              <a:rPr lang="en-US" b="1">
                <a:latin typeface="Calibri" charset="0"/>
                <a:cs typeface="ＭＳ Ｐゴシック" charset="0"/>
              </a:rPr>
              <a:t>of academic fraternite.</a:t>
            </a:r>
            <a:br>
              <a:rPr lang="en-US" b="1">
                <a:latin typeface="Calibri" charset="0"/>
                <a:cs typeface="ＭＳ Ｐゴシック" charset="0"/>
              </a:rPr>
            </a:br>
            <a:r>
              <a:rPr lang="en-US" b="1">
                <a:latin typeface="Calibri" charset="0"/>
                <a:cs typeface="ＭＳ Ｐゴシック" charset="0"/>
              </a:rPr>
              <a:t>!!!!!!!Booksale attracts students from all faculties.</a:t>
            </a:r>
            <a:br>
              <a:rPr lang="en-US" b="1">
                <a:latin typeface="Calibri" charset="0"/>
                <a:cs typeface="ＭＳ Ｐゴシック" charset="0"/>
              </a:rPr>
            </a:br>
            <a:r>
              <a:rPr lang="en-US">
                <a:latin typeface="Calibri" charset="0"/>
                <a:cs typeface="ＭＳ Ｐゴシック" charset="0"/>
              </a:rPr>
              <a:t>Although LF1 MEDSOC is organizing it,the participation of students from LF2 and LF3 show how popular our event has become.</a:t>
            </a:r>
            <a:br>
              <a:rPr lang="en-US">
                <a:latin typeface="Calibri" charset="0"/>
                <a:cs typeface="ＭＳ Ｐゴシック" charset="0"/>
              </a:rPr>
            </a:br>
            <a:endParaRPr lang="en-US">
              <a:latin typeface="Calibri" charset="0"/>
              <a:cs typeface="ＭＳ Ｐゴシック" charset="0"/>
            </a:endParaRPr>
          </a:p>
          <a:p>
            <a:pPr eaLnBrk="1" hangingPunct="1">
              <a:spcBef>
                <a:spcPct val="0"/>
              </a:spcBef>
              <a:buClrTx/>
              <a:buFontTx/>
              <a:buNone/>
            </a:pPr>
            <a:r>
              <a:rPr lang="en-US">
                <a:latin typeface="Calibri" charset="0"/>
                <a:cs typeface="ＭＳ Ｐゴシック" charset="0"/>
              </a:rPr>
              <a:t>Moving on to the </a:t>
            </a:r>
            <a:r>
              <a:rPr lang="en-US" b="1">
                <a:latin typeface="Calibri" charset="0"/>
                <a:cs typeface="ＭＳ Ｐゴシック" charset="0"/>
              </a:rPr>
              <a:t>Dropbox.</a:t>
            </a:r>
            <a:br>
              <a:rPr lang="en-US" b="1">
                <a:latin typeface="Calibri" charset="0"/>
                <a:cs typeface="ＭＳ Ｐゴシック" charset="0"/>
              </a:rPr>
            </a:br>
            <a:r>
              <a:rPr lang="en-US">
                <a:latin typeface="Calibri" charset="0"/>
                <a:cs typeface="ＭＳ Ｐゴシック" charset="0"/>
              </a:rPr>
              <a:t>With the help of my team we have been able </a:t>
            </a:r>
            <a:r>
              <a:rPr lang="en-US" b="1">
                <a:latin typeface="Calibri" charset="0"/>
                <a:cs typeface="ＭＳ Ｐゴシック" charset="0"/>
              </a:rPr>
              <a:t>to organise study resources </a:t>
            </a:r>
            <a:r>
              <a:rPr lang="en-US">
                <a:latin typeface="Calibri" charset="0"/>
                <a:cs typeface="ＭＳ Ｐゴシック" charset="0"/>
              </a:rPr>
              <a:t>and form </a:t>
            </a:r>
            <a:r>
              <a:rPr lang="en-US" b="1">
                <a:latin typeface="Calibri" charset="0"/>
                <a:cs typeface="ＭＳ Ｐゴシック" charset="0"/>
              </a:rPr>
              <a:t>database </a:t>
            </a:r>
            <a:r>
              <a:rPr lang="en-US">
                <a:latin typeface="Calibri" charset="0"/>
                <a:cs typeface="ＭＳ Ｐゴシック" charset="0"/>
              </a:rPr>
              <a:t>for each year.</a:t>
            </a:r>
            <a:br>
              <a:rPr lang="en-US">
                <a:latin typeface="Calibri" charset="0"/>
                <a:cs typeface="ＭＳ Ｐゴシック" charset="0"/>
              </a:rPr>
            </a:br>
            <a:r>
              <a:rPr lang="en-US">
                <a:latin typeface="Calibri" charset="0"/>
                <a:cs typeface="ＭＳ Ｐゴシック" charset="0"/>
              </a:rPr>
              <a:t>We did so because we believe </a:t>
            </a:r>
            <a:r>
              <a:rPr lang="en-US" b="1">
                <a:latin typeface="Calibri" charset="0"/>
                <a:cs typeface="ＭＳ Ｐゴシック" charset="0"/>
              </a:rPr>
              <a:t>in equal acessto resources </a:t>
            </a:r>
            <a:r>
              <a:rPr lang="en-US">
                <a:latin typeface="Calibri" charset="0"/>
                <a:cs typeface="ＭＳ Ｐゴシック" charset="0"/>
              </a:rPr>
              <a:t>from everyone.</a:t>
            </a:r>
            <a:br>
              <a:rPr lang="en-US">
                <a:latin typeface="Calibri" charset="0"/>
                <a:cs typeface="ＭＳ Ｐゴシック" charset="0"/>
              </a:rPr>
            </a:br>
            <a:r>
              <a:rPr lang="en-US" b="1">
                <a:latin typeface="Calibri" charset="0"/>
                <a:cs typeface="ＭＳ Ｐゴシック" charset="0"/>
              </a:rPr>
              <a:t>Via Dropbox students </a:t>
            </a:r>
            <a:r>
              <a:rPr lang="en-US">
                <a:latin typeface="Calibri" charset="0"/>
                <a:cs typeface="ＭＳ Ｐゴシック" charset="0"/>
              </a:rPr>
              <a:t>have equal access to study material, may share presentations and notes </a:t>
            </a:r>
            <a:r>
              <a:rPr lang="en-US" b="1">
                <a:latin typeface="Calibri" charset="0"/>
                <a:cs typeface="ＭＳ Ｐゴシック" charset="0"/>
              </a:rPr>
              <a:t>for every subject.</a:t>
            </a:r>
            <a:br>
              <a:rPr lang="en-US" b="1">
                <a:latin typeface="Calibri" charset="0"/>
                <a:cs typeface="ＭＳ Ｐゴシック" charset="0"/>
              </a:rPr>
            </a:br>
            <a:r>
              <a:rPr lang="en-US" b="1">
                <a:latin typeface="Calibri" charset="0"/>
                <a:cs typeface="ＭＳ Ｐゴシック" charset="0"/>
              </a:rPr>
              <a:t>Our  goal is to encourage our students to be as successsful as possible academically.</a:t>
            </a:r>
            <a:br>
              <a:rPr lang="en-US" b="1">
                <a:latin typeface="Calibri" charset="0"/>
                <a:cs typeface="ＭＳ Ｐゴシック" charset="0"/>
              </a:rPr>
            </a:br>
            <a:r>
              <a:rPr lang="en-US" b="1">
                <a:latin typeface="Calibri" charset="0"/>
                <a:cs typeface="ＭＳ Ｐゴシック" charset="0"/>
              </a:rPr>
              <a:t/>
            </a:r>
            <a:br>
              <a:rPr lang="en-US" b="1">
                <a:latin typeface="Calibri" charset="0"/>
                <a:cs typeface="ＭＳ Ｐゴシック" charset="0"/>
              </a:rPr>
            </a:br>
            <a:r>
              <a:rPr lang="en-US">
                <a:latin typeface="Calibri" charset="0"/>
                <a:cs typeface="ＭＳ Ｐゴシック" charset="0"/>
              </a:rPr>
              <a:t>We feel that we support student on lower years enough so we are trying to do something equal for students in upper years.</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a:latin typeface="Calibri" charset="0"/>
                <a:cs typeface="ＭＳ Ｐゴシック" charset="0"/>
              </a:rPr>
              <a:t>We do so by trying to assist them in</a:t>
            </a:r>
          </a:p>
          <a:p>
            <a:pPr eaLnBrk="1" hangingPunct="1">
              <a:spcBef>
                <a:spcPct val="0"/>
              </a:spcBef>
              <a:buClrTx/>
              <a:buFontTx/>
              <a:buNone/>
            </a:pPr>
            <a:r>
              <a:rPr lang="en-US">
                <a:latin typeface="Calibri" charset="0"/>
                <a:cs typeface="ＭＳ Ｐゴシック" charset="0"/>
              </a:rPr>
              <a:t> enriching their cv </a:t>
            </a:r>
          </a:p>
          <a:p>
            <a:pPr eaLnBrk="1" hangingPunct="1">
              <a:spcBef>
                <a:spcPct val="0"/>
              </a:spcBef>
              <a:buClrTx/>
              <a:buFontTx/>
              <a:buNone/>
            </a:pPr>
            <a:r>
              <a:rPr lang="en-US">
                <a:latin typeface="Calibri" charset="0"/>
                <a:cs typeface="ＭＳ Ｐゴシック" charset="0"/>
              </a:rPr>
              <a:t>gaining clinical skills</a:t>
            </a:r>
          </a:p>
          <a:p>
            <a:pPr eaLnBrk="1" hangingPunct="1">
              <a:spcBef>
                <a:spcPct val="0"/>
              </a:spcBef>
              <a:buClrTx/>
              <a:buFontTx/>
              <a:buNone/>
            </a:pPr>
            <a:r>
              <a:rPr lang="en-US">
                <a:latin typeface="Calibri" charset="0"/>
                <a:cs typeface="ＭＳ Ｐゴシック" charset="0"/>
              </a:rPr>
              <a:t>Informative seminars on how to get a job with the contribution of our allumni network.</a:t>
            </a:r>
            <a:br>
              <a:rPr lang="en-US">
                <a:latin typeface="Calibri" charset="0"/>
                <a:cs typeface="ＭＳ Ｐゴシック" charset="0"/>
              </a:rPr>
            </a:br>
            <a:r>
              <a:rPr lang="en-US">
                <a:latin typeface="Calibri" charset="0"/>
                <a:cs typeface="ＭＳ Ｐゴシック" charset="0"/>
              </a:rPr>
              <a:t/>
            </a:r>
            <a:br>
              <a:rPr lang="en-US">
                <a:latin typeface="Calibri" charset="0"/>
                <a:cs typeface="ＭＳ Ｐゴシック" charset="0"/>
              </a:rPr>
            </a:br>
            <a:r>
              <a:rPr lang="en-US" b="1">
                <a:latin typeface="Calibri" charset="0"/>
                <a:cs typeface="ＭＳ Ｐゴシック" charset="0"/>
              </a:rPr>
              <a:t>As medsoc we believe that we should become better and better every year and bring something new to the students.</a:t>
            </a:r>
            <a:br>
              <a:rPr lang="en-US" b="1">
                <a:latin typeface="Calibri" charset="0"/>
                <a:cs typeface="ＭＳ Ｐゴシック" charset="0"/>
              </a:rPr>
            </a:br>
            <a:r>
              <a:rPr lang="en-US" b="1">
                <a:latin typeface="Calibri" charset="0"/>
                <a:cs typeface="ＭＳ Ｐゴシック" charset="0"/>
              </a:rPr>
              <a:t>we  are oragnizing workshops.</a:t>
            </a:r>
          </a:p>
          <a:p>
            <a:pPr eaLnBrk="1" hangingPunct="1">
              <a:spcBef>
                <a:spcPct val="0"/>
              </a:spcBef>
              <a:buClrTx/>
              <a:buFontTx/>
              <a:buNone/>
            </a:pPr>
            <a:r>
              <a:rPr lang="en-US">
                <a:latin typeface="Calibri" charset="0"/>
                <a:cs typeface="ＭＳ Ｐゴシック" charset="0"/>
              </a:rPr>
              <a:t>.</a:t>
            </a:r>
            <a:br>
              <a:rPr lang="en-US">
                <a:latin typeface="Calibri" charset="0"/>
                <a:cs typeface="ＭＳ Ｐゴシック" charset="0"/>
              </a:rPr>
            </a:br>
            <a:r>
              <a:rPr lang="en-US">
                <a:latin typeface="Calibri" charset="0"/>
                <a:cs typeface="ＭＳ Ｐゴシック" charset="0"/>
              </a:rPr>
              <a:t>Currently we are in the process of organizing a suturing workshop sponsored by Johson and Johnson.</a:t>
            </a:r>
            <a:br>
              <a:rPr lang="en-US">
                <a:latin typeface="Calibri" charset="0"/>
                <a:cs typeface="ＭＳ Ｐゴシック" charset="0"/>
              </a:rPr>
            </a:br>
            <a:r>
              <a:rPr lang="en-US">
                <a:latin typeface="Calibri" charset="0"/>
                <a:cs typeface="ＭＳ Ｐゴシック" charset="0"/>
              </a:rPr>
              <a:t>Last year we organized for the first time the ILS course via the cz resc council in which students showed great interest, so we are planning on making that an annual event.</a:t>
            </a:r>
          </a:p>
        </p:txBody>
      </p:sp>
      <p:sp>
        <p:nvSpPr>
          <p:cNvPr id="5325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lgn="r" eaLnBrk="1" hangingPunct="1">
              <a:buClrTx/>
              <a:buFontTx/>
              <a:buNone/>
            </a:pPr>
            <a:fld id="{83689411-FCEB-B34E-83D1-B2A48D979651}" type="slidenum">
              <a:rPr lang="en-US" sz="1200">
                <a:latin typeface="Calibri" charset="0"/>
              </a:rPr>
              <a:pPr algn="r" eaLnBrk="1" hangingPunct="1">
                <a:buClrTx/>
                <a:buFontTx/>
                <a:buNone/>
              </a:pPr>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28CAFD5-FCB7-6947-9C54-019D77F505FC}" type="slidenum">
              <a:rPr lang="en-US"/>
              <a:pPr/>
              <a:t>9</a:t>
            </a:fld>
            <a:endParaRPr lang="en-US"/>
          </a:p>
        </p:txBody>
      </p:sp>
      <p:sp>
        <p:nvSpPr>
          <p:cNvPr id="5529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58F6281-6C76-4847-9F2E-F37EE8D384FD}" type="slidenum">
              <a:rPr lang="en-US"/>
              <a:pPr/>
              <a:t>10</a:t>
            </a:fld>
            <a:endParaRPr lang="en-US"/>
          </a:p>
        </p:txBody>
      </p:sp>
      <p:sp>
        <p:nvSpPr>
          <p:cNvPr id="5632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8B42519F-2348-774D-9804-EC540208DE6A}" type="slidenum">
              <a:rPr lang="en-US"/>
              <a:pPr/>
              <a:t>‹#›</a:t>
            </a:fld>
            <a:endParaRPr lang="en-US"/>
          </a:p>
        </p:txBody>
      </p:sp>
    </p:spTree>
    <p:extLst>
      <p:ext uri="{BB962C8B-B14F-4D97-AF65-F5344CB8AC3E}">
        <p14:creationId xmlns:p14="http://schemas.microsoft.com/office/powerpoint/2010/main" val="386622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93997C7-694B-3B49-9724-C9F4FA00894D}" type="slidenum">
              <a:rPr lang="en-US"/>
              <a:pPr/>
              <a:t>‹#›</a:t>
            </a:fld>
            <a:endParaRPr lang="en-US"/>
          </a:p>
        </p:txBody>
      </p:sp>
    </p:spTree>
    <p:extLst>
      <p:ext uri="{BB962C8B-B14F-4D97-AF65-F5344CB8AC3E}">
        <p14:creationId xmlns:p14="http://schemas.microsoft.com/office/powerpoint/2010/main" val="25819978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A2AF26E-6711-4544-A1BF-ADC3F2CCDBFB}" type="slidenum">
              <a:rPr lang="en-US"/>
              <a:pPr/>
              <a:t>‹#›</a:t>
            </a:fld>
            <a:endParaRPr lang="en-US"/>
          </a:p>
        </p:txBody>
      </p:sp>
    </p:spTree>
    <p:extLst>
      <p:ext uri="{BB962C8B-B14F-4D97-AF65-F5344CB8AC3E}">
        <p14:creationId xmlns:p14="http://schemas.microsoft.com/office/powerpoint/2010/main" val="29384513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8FE2E387-9C20-0843-A44E-A365A3C3BB4A}" type="slidenum">
              <a:rPr lang="en-US"/>
              <a:pPr/>
              <a:t>‹#›</a:t>
            </a:fld>
            <a:endParaRPr lang="en-US"/>
          </a:p>
        </p:txBody>
      </p:sp>
    </p:spTree>
    <p:extLst>
      <p:ext uri="{BB962C8B-B14F-4D97-AF65-F5344CB8AC3E}">
        <p14:creationId xmlns:p14="http://schemas.microsoft.com/office/powerpoint/2010/main" val="3416987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B5413F78-D44A-5D46-8A7A-9CAB187D930A}" type="slidenum">
              <a:rPr lang="en-US"/>
              <a:pPr/>
              <a:t>‹#›</a:t>
            </a:fld>
            <a:endParaRPr lang="en-US"/>
          </a:p>
        </p:txBody>
      </p:sp>
    </p:spTree>
    <p:extLst>
      <p:ext uri="{BB962C8B-B14F-4D97-AF65-F5344CB8AC3E}">
        <p14:creationId xmlns:p14="http://schemas.microsoft.com/office/powerpoint/2010/main" val="26073694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055F4F52-6E94-0E4B-A093-4F90944A4677}" type="slidenum">
              <a:rPr lang="en-US"/>
              <a:pPr/>
              <a:t>‹#›</a:t>
            </a:fld>
            <a:endParaRPr lang="en-US"/>
          </a:p>
        </p:txBody>
      </p:sp>
    </p:spTree>
    <p:extLst>
      <p:ext uri="{BB962C8B-B14F-4D97-AF65-F5344CB8AC3E}">
        <p14:creationId xmlns:p14="http://schemas.microsoft.com/office/powerpoint/2010/main" val="25194643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04CE83F9-A313-2D41-BE22-DF261219AFE2}" type="slidenum">
              <a:rPr lang="en-US"/>
              <a:pPr/>
              <a:t>‹#›</a:t>
            </a:fld>
            <a:endParaRPr lang="en-US"/>
          </a:p>
        </p:txBody>
      </p:sp>
    </p:spTree>
    <p:extLst>
      <p:ext uri="{BB962C8B-B14F-4D97-AF65-F5344CB8AC3E}">
        <p14:creationId xmlns:p14="http://schemas.microsoft.com/office/powerpoint/2010/main" val="8294635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A1D80152-C979-BF40-BD5E-EB31245B7596}" type="slidenum">
              <a:rPr lang="en-US"/>
              <a:pPr/>
              <a:t>‹#›</a:t>
            </a:fld>
            <a:endParaRPr lang="en-US"/>
          </a:p>
        </p:txBody>
      </p:sp>
    </p:spTree>
    <p:extLst>
      <p:ext uri="{BB962C8B-B14F-4D97-AF65-F5344CB8AC3E}">
        <p14:creationId xmlns:p14="http://schemas.microsoft.com/office/powerpoint/2010/main" val="25961891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73C42783-8F0F-F941-B059-572D8BF52299}" type="slidenum">
              <a:rPr lang="en-US"/>
              <a:pPr/>
              <a:t>‹#›</a:t>
            </a:fld>
            <a:endParaRPr lang="en-US"/>
          </a:p>
        </p:txBody>
      </p:sp>
    </p:spTree>
    <p:extLst>
      <p:ext uri="{BB962C8B-B14F-4D97-AF65-F5344CB8AC3E}">
        <p14:creationId xmlns:p14="http://schemas.microsoft.com/office/powerpoint/2010/main" val="1236751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7D10EB86-E61D-FC46-9770-EABA35A935BB}" type="slidenum">
              <a:rPr lang="en-US"/>
              <a:pPr/>
              <a:t>‹#›</a:t>
            </a:fld>
            <a:endParaRPr lang="en-US"/>
          </a:p>
        </p:txBody>
      </p:sp>
    </p:spTree>
    <p:extLst>
      <p:ext uri="{BB962C8B-B14F-4D97-AF65-F5344CB8AC3E}">
        <p14:creationId xmlns:p14="http://schemas.microsoft.com/office/powerpoint/2010/main" val="11843671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13B4B32F-78EF-E346-9128-75AA7A18697A}" type="slidenum">
              <a:rPr lang="en-US"/>
              <a:pPr/>
              <a:t>‹#›</a:t>
            </a:fld>
            <a:endParaRPr lang="en-US"/>
          </a:p>
        </p:txBody>
      </p:sp>
    </p:spTree>
    <p:extLst>
      <p:ext uri="{BB962C8B-B14F-4D97-AF65-F5344CB8AC3E}">
        <p14:creationId xmlns:p14="http://schemas.microsoft.com/office/powerpoint/2010/main" val="3790095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B0E7FB73-DE79-4E4B-97DF-CE7B202D7D88}" type="slidenum">
              <a:rPr lang="en-US"/>
              <a:pPr/>
              <a:t>‹#›</a:t>
            </a:fld>
            <a:endParaRPr lang="en-US"/>
          </a:p>
        </p:txBody>
      </p:sp>
    </p:spTree>
    <p:extLst>
      <p:ext uri="{BB962C8B-B14F-4D97-AF65-F5344CB8AC3E}">
        <p14:creationId xmlns:p14="http://schemas.microsoft.com/office/powerpoint/2010/main" val="24423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E63E3445-3736-404A-B5ED-ADCD4C9F92FA}" type="slidenum">
              <a:rPr lang="en-US"/>
              <a:pPr/>
              <a:t>‹#›</a:t>
            </a:fld>
            <a:endParaRPr lang="en-US"/>
          </a:p>
        </p:txBody>
      </p:sp>
    </p:spTree>
    <p:extLst>
      <p:ext uri="{BB962C8B-B14F-4D97-AF65-F5344CB8AC3E}">
        <p14:creationId xmlns:p14="http://schemas.microsoft.com/office/powerpoint/2010/main" val="3357335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5A2E881-1DCA-BF40-B33D-F0A374662B3C}" type="slidenum">
              <a:rPr lang="en-US"/>
              <a:pPr/>
              <a:t>‹#›</a:t>
            </a:fld>
            <a:endParaRPr lang="en-US"/>
          </a:p>
        </p:txBody>
      </p:sp>
    </p:spTree>
    <p:extLst>
      <p:ext uri="{BB962C8B-B14F-4D97-AF65-F5344CB8AC3E}">
        <p14:creationId xmlns:p14="http://schemas.microsoft.com/office/powerpoint/2010/main" val="33285340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443FE2B7-BB44-E94A-8539-0006BADAED03}" type="slidenum">
              <a:rPr lang="en-US"/>
              <a:pPr/>
              <a:t>‹#›</a:t>
            </a:fld>
            <a:endParaRPr lang="en-US"/>
          </a:p>
        </p:txBody>
      </p:sp>
    </p:spTree>
    <p:extLst>
      <p:ext uri="{BB962C8B-B14F-4D97-AF65-F5344CB8AC3E}">
        <p14:creationId xmlns:p14="http://schemas.microsoft.com/office/powerpoint/2010/main" val="25006813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A4CB1EA1-EE4F-5F4A-85D4-DF5C5A4B0159}" type="slidenum">
              <a:rPr lang="en-US"/>
              <a:pPr/>
              <a:t>‹#›</a:t>
            </a:fld>
            <a:endParaRPr lang="en-US"/>
          </a:p>
        </p:txBody>
      </p:sp>
    </p:spTree>
    <p:extLst>
      <p:ext uri="{BB962C8B-B14F-4D97-AF65-F5344CB8AC3E}">
        <p14:creationId xmlns:p14="http://schemas.microsoft.com/office/powerpoint/2010/main" val="11868197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49D6402B-A0F8-DA40-8D3B-676DDF62E48B}" type="slidenum">
              <a:rPr lang="en-US"/>
              <a:pPr/>
              <a:t>‹#›</a:t>
            </a:fld>
            <a:endParaRPr lang="en-US"/>
          </a:p>
        </p:txBody>
      </p:sp>
    </p:spTree>
    <p:extLst>
      <p:ext uri="{BB962C8B-B14F-4D97-AF65-F5344CB8AC3E}">
        <p14:creationId xmlns:p14="http://schemas.microsoft.com/office/powerpoint/2010/main" val="3699885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8FE3D38E-3363-A445-8D22-24228D321E09}" type="slidenum">
              <a:rPr lang="en-US"/>
              <a:pPr/>
              <a:t>‹#›</a:t>
            </a:fld>
            <a:endParaRPr lang="en-US"/>
          </a:p>
        </p:txBody>
      </p:sp>
    </p:spTree>
    <p:extLst>
      <p:ext uri="{BB962C8B-B14F-4D97-AF65-F5344CB8AC3E}">
        <p14:creationId xmlns:p14="http://schemas.microsoft.com/office/powerpoint/2010/main" val="8278127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00D16C83-F910-B240-B9A4-28D70884D4BC}" type="slidenum">
              <a:rPr lang="en-US"/>
              <a:pPr/>
              <a:t>‹#›</a:t>
            </a:fld>
            <a:endParaRPr lang="en-US"/>
          </a:p>
        </p:txBody>
      </p:sp>
    </p:spTree>
    <p:extLst>
      <p:ext uri="{BB962C8B-B14F-4D97-AF65-F5344CB8AC3E}">
        <p14:creationId xmlns:p14="http://schemas.microsoft.com/office/powerpoint/2010/main" val="21996433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80B8C23B-38AF-1F48-98D4-8B4ECCF27B2B}" type="slidenum">
              <a:rPr lang="en-US"/>
              <a:pPr/>
              <a:t>‹#›</a:t>
            </a:fld>
            <a:endParaRPr lang="en-US"/>
          </a:p>
        </p:txBody>
      </p:sp>
    </p:spTree>
    <p:extLst>
      <p:ext uri="{BB962C8B-B14F-4D97-AF65-F5344CB8AC3E}">
        <p14:creationId xmlns:p14="http://schemas.microsoft.com/office/powerpoint/2010/main" val="11298728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BFC1BABD-A17E-6F4F-AB71-D071E9880302}" type="slidenum">
              <a:rPr lang="en-US"/>
              <a:pPr/>
              <a:t>‹#›</a:t>
            </a:fld>
            <a:endParaRPr lang="en-US"/>
          </a:p>
        </p:txBody>
      </p:sp>
    </p:spTree>
    <p:extLst>
      <p:ext uri="{BB962C8B-B14F-4D97-AF65-F5344CB8AC3E}">
        <p14:creationId xmlns:p14="http://schemas.microsoft.com/office/powerpoint/2010/main" val="3689570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9360F249-AC2D-8A4C-A978-E3BFACF72B03}" type="slidenum">
              <a:rPr lang="en-US"/>
              <a:pPr/>
              <a:t>‹#›</a:t>
            </a:fld>
            <a:endParaRPr lang="en-US"/>
          </a:p>
        </p:txBody>
      </p:sp>
    </p:spTree>
    <p:extLst>
      <p:ext uri="{BB962C8B-B14F-4D97-AF65-F5344CB8AC3E}">
        <p14:creationId xmlns:p14="http://schemas.microsoft.com/office/powerpoint/2010/main" val="32543409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71FB377B-D886-5848-A5D4-E285156C9874}" type="slidenum">
              <a:rPr lang="en-US"/>
              <a:pPr/>
              <a:t>‹#›</a:t>
            </a:fld>
            <a:endParaRPr lang="en-US"/>
          </a:p>
        </p:txBody>
      </p:sp>
    </p:spTree>
    <p:extLst>
      <p:ext uri="{BB962C8B-B14F-4D97-AF65-F5344CB8AC3E}">
        <p14:creationId xmlns:p14="http://schemas.microsoft.com/office/powerpoint/2010/main" val="174433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8B3711E4-22D3-BA4B-9868-75038889CBDE}" type="slidenum">
              <a:rPr lang="en-US"/>
              <a:pPr/>
              <a:t>‹#›</a:t>
            </a:fld>
            <a:endParaRPr lang="en-US"/>
          </a:p>
        </p:txBody>
      </p:sp>
    </p:spTree>
    <p:extLst>
      <p:ext uri="{BB962C8B-B14F-4D97-AF65-F5344CB8AC3E}">
        <p14:creationId xmlns:p14="http://schemas.microsoft.com/office/powerpoint/2010/main" val="16988413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B7C0AC4-DBD7-C241-8699-CA2775D4EB01}" type="slidenum">
              <a:rPr lang="en-US"/>
              <a:pPr/>
              <a:t>‹#›</a:t>
            </a:fld>
            <a:endParaRPr lang="en-US"/>
          </a:p>
        </p:txBody>
      </p:sp>
    </p:spTree>
    <p:extLst>
      <p:ext uri="{BB962C8B-B14F-4D97-AF65-F5344CB8AC3E}">
        <p14:creationId xmlns:p14="http://schemas.microsoft.com/office/powerpoint/2010/main" val="28295875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EB07C754-E578-A94D-8745-79EB606A7B61}" type="slidenum">
              <a:rPr lang="en-US"/>
              <a:pPr/>
              <a:t>‹#›</a:t>
            </a:fld>
            <a:endParaRPr lang="en-US"/>
          </a:p>
        </p:txBody>
      </p:sp>
    </p:spTree>
    <p:extLst>
      <p:ext uri="{BB962C8B-B14F-4D97-AF65-F5344CB8AC3E}">
        <p14:creationId xmlns:p14="http://schemas.microsoft.com/office/powerpoint/2010/main" val="146776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A2427515-4A9E-1D46-AD18-5C10AF42476C}" type="slidenum">
              <a:rPr lang="en-US"/>
              <a:pPr/>
              <a:t>‹#›</a:t>
            </a:fld>
            <a:endParaRPr lang="en-US"/>
          </a:p>
        </p:txBody>
      </p:sp>
    </p:spTree>
    <p:extLst>
      <p:ext uri="{BB962C8B-B14F-4D97-AF65-F5344CB8AC3E}">
        <p14:creationId xmlns:p14="http://schemas.microsoft.com/office/powerpoint/2010/main" val="17045630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A6FEEDB-60E2-1642-B3EE-EF057FAECCA9}" type="slidenum">
              <a:rPr lang="en-US"/>
              <a:pPr/>
              <a:t>‹#›</a:t>
            </a:fld>
            <a:endParaRPr lang="en-US"/>
          </a:p>
        </p:txBody>
      </p:sp>
    </p:spTree>
    <p:extLst>
      <p:ext uri="{BB962C8B-B14F-4D97-AF65-F5344CB8AC3E}">
        <p14:creationId xmlns:p14="http://schemas.microsoft.com/office/powerpoint/2010/main" val="2742541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D2B467C7-BBA3-DE47-833A-8983CEBA0656}" type="slidenum">
              <a:rPr lang="en-US"/>
              <a:pPr/>
              <a:t>‹#›</a:t>
            </a:fld>
            <a:endParaRPr lang="en-US"/>
          </a:p>
        </p:txBody>
      </p:sp>
    </p:spTree>
    <p:extLst>
      <p:ext uri="{BB962C8B-B14F-4D97-AF65-F5344CB8AC3E}">
        <p14:creationId xmlns:p14="http://schemas.microsoft.com/office/powerpoint/2010/main" val="36538825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81E98979-C513-0843-A619-E6D1672C9944}" type="slidenum">
              <a:rPr lang="en-US"/>
              <a:pPr/>
              <a:t>‹#›</a:t>
            </a:fld>
            <a:endParaRPr lang="en-US"/>
          </a:p>
        </p:txBody>
      </p:sp>
    </p:spTree>
    <p:extLst>
      <p:ext uri="{BB962C8B-B14F-4D97-AF65-F5344CB8AC3E}">
        <p14:creationId xmlns:p14="http://schemas.microsoft.com/office/powerpoint/2010/main" val="6696061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0347677E-18CB-F642-8593-F2BC1E6BED02}" type="slidenum">
              <a:rPr lang="en-US"/>
              <a:pPr/>
              <a:t>‹#›</a:t>
            </a:fld>
            <a:endParaRPr lang="en-US"/>
          </a:p>
        </p:txBody>
      </p:sp>
    </p:spTree>
    <p:extLst>
      <p:ext uri="{BB962C8B-B14F-4D97-AF65-F5344CB8AC3E}">
        <p14:creationId xmlns:p14="http://schemas.microsoft.com/office/powerpoint/2010/main" val="6246249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04B6B46E-0000-6A42-B9AB-812CD5F8E38A}" type="slidenum">
              <a:rPr lang="en-US"/>
              <a:pPr/>
              <a:t>‹#›</a:t>
            </a:fld>
            <a:endParaRPr lang="en-US"/>
          </a:p>
        </p:txBody>
      </p:sp>
    </p:spTree>
    <p:extLst>
      <p:ext uri="{BB962C8B-B14F-4D97-AF65-F5344CB8AC3E}">
        <p14:creationId xmlns:p14="http://schemas.microsoft.com/office/powerpoint/2010/main" val="8341958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0807C99D-8CC7-EE41-B298-9F76092FD953}" type="slidenum">
              <a:rPr lang="en-US"/>
              <a:pPr/>
              <a:t>‹#›</a:t>
            </a:fld>
            <a:endParaRPr lang="en-US"/>
          </a:p>
        </p:txBody>
      </p:sp>
    </p:spTree>
    <p:extLst>
      <p:ext uri="{BB962C8B-B14F-4D97-AF65-F5344CB8AC3E}">
        <p14:creationId xmlns:p14="http://schemas.microsoft.com/office/powerpoint/2010/main" val="23215143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9988E384-4650-C14E-9C67-9BABF215522C}" type="slidenum">
              <a:rPr lang="en-US"/>
              <a:pPr/>
              <a:t>‹#›</a:t>
            </a:fld>
            <a:endParaRPr lang="en-US"/>
          </a:p>
        </p:txBody>
      </p:sp>
    </p:spTree>
    <p:extLst>
      <p:ext uri="{BB962C8B-B14F-4D97-AF65-F5344CB8AC3E}">
        <p14:creationId xmlns:p14="http://schemas.microsoft.com/office/powerpoint/2010/main" val="4284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F563129-E2A3-AA4E-9567-6FDD82EEA2A7}" type="slidenum">
              <a:rPr lang="en-US"/>
              <a:pPr/>
              <a:t>‹#›</a:t>
            </a:fld>
            <a:endParaRPr lang="en-US"/>
          </a:p>
        </p:txBody>
      </p:sp>
    </p:spTree>
    <p:extLst>
      <p:ext uri="{BB962C8B-B14F-4D97-AF65-F5344CB8AC3E}">
        <p14:creationId xmlns:p14="http://schemas.microsoft.com/office/powerpoint/2010/main" val="29100656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E133A242-4525-C945-ABA1-080031EEE943}" type="slidenum">
              <a:rPr lang="en-US"/>
              <a:pPr/>
              <a:t>‹#›</a:t>
            </a:fld>
            <a:endParaRPr lang="en-US"/>
          </a:p>
        </p:txBody>
      </p:sp>
    </p:spTree>
    <p:extLst>
      <p:ext uri="{BB962C8B-B14F-4D97-AF65-F5344CB8AC3E}">
        <p14:creationId xmlns:p14="http://schemas.microsoft.com/office/powerpoint/2010/main" val="9357636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55A38B6C-F09F-FE46-BDD8-B6D5EA7CF07E}" type="slidenum">
              <a:rPr lang="en-US"/>
              <a:pPr/>
              <a:t>‹#›</a:t>
            </a:fld>
            <a:endParaRPr lang="en-US"/>
          </a:p>
        </p:txBody>
      </p:sp>
    </p:spTree>
    <p:extLst>
      <p:ext uri="{BB962C8B-B14F-4D97-AF65-F5344CB8AC3E}">
        <p14:creationId xmlns:p14="http://schemas.microsoft.com/office/powerpoint/2010/main" val="24988375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B2A4E746-603C-0F43-8D59-013A898A6CAC}" type="slidenum">
              <a:rPr lang="en-US"/>
              <a:pPr/>
              <a:t>‹#›</a:t>
            </a:fld>
            <a:endParaRPr lang="en-US"/>
          </a:p>
        </p:txBody>
      </p:sp>
    </p:spTree>
    <p:extLst>
      <p:ext uri="{BB962C8B-B14F-4D97-AF65-F5344CB8AC3E}">
        <p14:creationId xmlns:p14="http://schemas.microsoft.com/office/powerpoint/2010/main" val="4078374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A657880-B001-C84C-92DB-E248B16666F1}" type="slidenum">
              <a:rPr lang="en-US"/>
              <a:pPr/>
              <a:t>‹#›</a:t>
            </a:fld>
            <a:endParaRPr lang="en-US"/>
          </a:p>
        </p:txBody>
      </p:sp>
    </p:spTree>
    <p:extLst>
      <p:ext uri="{BB962C8B-B14F-4D97-AF65-F5344CB8AC3E}">
        <p14:creationId xmlns:p14="http://schemas.microsoft.com/office/powerpoint/2010/main" val="1397476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D1EA5EE2-6B54-7D41-93BA-B7F1BE08D3DF}" type="slidenum">
              <a:rPr lang="en-US"/>
              <a:pPr/>
              <a:t>‹#›</a:t>
            </a:fld>
            <a:endParaRPr lang="en-US"/>
          </a:p>
        </p:txBody>
      </p:sp>
    </p:spTree>
    <p:extLst>
      <p:ext uri="{BB962C8B-B14F-4D97-AF65-F5344CB8AC3E}">
        <p14:creationId xmlns:p14="http://schemas.microsoft.com/office/powerpoint/2010/main" val="42472927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8D98939-44D8-F74F-A0AF-23868AF0CB73}" type="slidenum">
              <a:rPr lang="en-US"/>
              <a:pPr/>
              <a:t>‹#›</a:t>
            </a:fld>
            <a:endParaRPr lang="en-US"/>
          </a:p>
        </p:txBody>
      </p:sp>
    </p:spTree>
    <p:extLst>
      <p:ext uri="{BB962C8B-B14F-4D97-AF65-F5344CB8AC3E}">
        <p14:creationId xmlns:p14="http://schemas.microsoft.com/office/powerpoint/2010/main" val="15840922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FA54F17E-2602-8543-BDA1-B7E45E60F7F4}" type="slidenum">
              <a:rPr lang="en-US"/>
              <a:pPr/>
              <a:t>‹#›</a:t>
            </a:fld>
            <a:endParaRPr lang="en-US"/>
          </a:p>
        </p:txBody>
      </p:sp>
    </p:spTree>
    <p:extLst>
      <p:ext uri="{BB962C8B-B14F-4D97-AF65-F5344CB8AC3E}">
        <p14:creationId xmlns:p14="http://schemas.microsoft.com/office/powerpoint/2010/main" val="891541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DC9B5EDE-895D-E143-B670-C5629CD3F2A4}" type="slidenum">
              <a:rPr lang="en-US"/>
              <a:pPr/>
              <a:t>‹#›</a:t>
            </a:fld>
            <a:endParaRPr lang="en-US"/>
          </a:p>
        </p:txBody>
      </p:sp>
    </p:spTree>
    <p:extLst>
      <p:ext uri="{BB962C8B-B14F-4D97-AF65-F5344CB8AC3E}">
        <p14:creationId xmlns:p14="http://schemas.microsoft.com/office/powerpoint/2010/main" val="13376151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AE5C9FEC-D9DC-9840-8698-EAA6686B9160}" type="slidenum">
              <a:rPr lang="en-US"/>
              <a:pPr/>
              <a:t>‹#›</a:t>
            </a:fld>
            <a:endParaRPr lang="en-US"/>
          </a:p>
        </p:txBody>
      </p:sp>
    </p:spTree>
    <p:extLst>
      <p:ext uri="{BB962C8B-B14F-4D97-AF65-F5344CB8AC3E}">
        <p14:creationId xmlns:p14="http://schemas.microsoft.com/office/powerpoint/2010/main" val="17531430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6F7FF9C5-CBD1-E34E-98BC-ABA60948F9B2}" type="slidenum">
              <a:rPr lang="en-US"/>
              <a:pPr/>
              <a:t>‹#›</a:t>
            </a:fld>
            <a:endParaRPr lang="en-US"/>
          </a:p>
        </p:txBody>
      </p:sp>
    </p:spTree>
    <p:extLst>
      <p:ext uri="{BB962C8B-B14F-4D97-AF65-F5344CB8AC3E}">
        <p14:creationId xmlns:p14="http://schemas.microsoft.com/office/powerpoint/2010/main" val="79875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E635F5B3-5194-A747-A558-FC828C0B803A}" type="slidenum">
              <a:rPr lang="en-US"/>
              <a:pPr/>
              <a:t>‹#›</a:t>
            </a:fld>
            <a:endParaRPr lang="en-US"/>
          </a:p>
        </p:txBody>
      </p:sp>
    </p:spTree>
    <p:extLst>
      <p:ext uri="{BB962C8B-B14F-4D97-AF65-F5344CB8AC3E}">
        <p14:creationId xmlns:p14="http://schemas.microsoft.com/office/powerpoint/2010/main" val="36488927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B0C2310C-68C9-6846-9689-5BEFEF397292}" type="slidenum">
              <a:rPr lang="en-US"/>
              <a:pPr/>
              <a:t>‹#›</a:t>
            </a:fld>
            <a:endParaRPr lang="en-US"/>
          </a:p>
        </p:txBody>
      </p:sp>
    </p:spTree>
    <p:extLst>
      <p:ext uri="{BB962C8B-B14F-4D97-AF65-F5344CB8AC3E}">
        <p14:creationId xmlns:p14="http://schemas.microsoft.com/office/powerpoint/2010/main" val="33413401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DC05E3E9-0281-6E4C-86F1-6A740738F083}" type="slidenum">
              <a:rPr lang="en-US"/>
              <a:pPr/>
              <a:t>‹#›</a:t>
            </a:fld>
            <a:endParaRPr lang="en-US"/>
          </a:p>
        </p:txBody>
      </p:sp>
    </p:spTree>
    <p:extLst>
      <p:ext uri="{BB962C8B-B14F-4D97-AF65-F5344CB8AC3E}">
        <p14:creationId xmlns:p14="http://schemas.microsoft.com/office/powerpoint/2010/main" val="4170852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C6CB7E4B-BF77-7445-81CF-F2ED5AFFDF75}" type="slidenum">
              <a:rPr lang="en-US"/>
              <a:pPr/>
              <a:t>‹#›</a:t>
            </a:fld>
            <a:endParaRPr lang="en-US"/>
          </a:p>
        </p:txBody>
      </p:sp>
    </p:spTree>
    <p:extLst>
      <p:ext uri="{BB962C8B-B14F-4D97-AF65-F5344CB8AC3E}">
        <p14:creationId xmlns:p14="http://schemas.microsoft.com/office/powerpoint/2010/main" val="28603578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D5ED18E-FCC1-A446-B3A6-C87823A82D73}" type="slidenum">
              <a:rPr lang="en-US"/>
              <a:pPr/>
              <a:t>‹#›</a:t>
            </a:fld>
            <a:endParaRPr lang="en-US"/>
          </a:p>
        </p:txBody>
      </p:sp>
    </p:spTree>
    <p:extLst>
      <p:ext uri="{BB962C8B-B14F-4D97-AF65-F5344CB8AC3E}">
        <p14:creationId xmlns:p14="http://schemas.microsoft.com/office/powerpoint/2010/main" val="18408139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78C201E-268B-6549-BB7A-063FE0A9081F}" type="slidenum">
              <a:rPr lang="en-US"/>
              <a:pPr/>
              <a:t>‹#›</a:t>
            </a:fld>
            <a:endParaRPr lang="en-US"/>
          </a:p>
        </p:txBody>
      </p:sp>
    </p:spTree>
    <p:extLst>
      <p:ext uri="{BB962C8B-B14F-4D97-AF65-F5344CB8AC3E}">
        <p14:creationId xmlns:p14="http://schemas.microsoft.com/office/powerpoint/2010/main" val="20002372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E830DF5-42F4-484C-BD9A-A238C4F1E0C6}" type="slidenum">
              <a:rPr lang="en-US"/>
              <a:pPr/>
              <a:t>‹#›</a:t>
            </a:fld>
            <a:endParaRPr lang="en-US"/>
          </a:p>
        </p:txBody>
      </p:sp>
    </p:spTree>
    <p:extLst>
      <p:ext uri="{BB962C8B-B14F-4D97-AF65-F5344CB8AC3E}">
        <p14:creationId xmlns:p14="http://schemas.microsoft.com/office/powerpoint/2010/main" val="23663078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64B4F3E-E400-A846-AEA6-6B6B2E415B52}" type="slidenum">
              <a:rPr lang="en-US"/>
              <a:pPr/>
              <a:t>‹#›</a:t>
            </a:fld>
            <a:endParaRPr lang="en-US"/>
          </a:p>
        </p:txBody>
      </p:sp>
    </p:spTree>
    <p:extLst>
      <p:ext uri="{BB962C8B-B14F-4D97-AF65-F5344CB8AC3E}">
        <p14:creationId xmlns:p14="http://schemas.microsoft.com/office/powerpoint/2010/main" val="21487972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1E5F43C0-6719-6F4F-A5D3-F37217EEC191}" type="slidenum">
              <a:rPr lang="en-US"/>
              <a:pPr/>
              <a:t>‹#›</a:t>
            </a:fld>
            <a:endParaRPr lang="en-US"/>
          </a:p>
        </p:txBody>
      </p:sp>
    </p:spTree>
    <p:extLst>
      <p:ext uri="{BB962C8B-B14F-4D97-AF65-F5344CB8AC3E}">
        <p14:creationId xmlns:p14="http://schemas.microsoft.com/office/powerpoint/2010/main" val="18046085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35BE06C9-5CDD-C546-8F11-7DF7F655054E}" type="slidenum">
              <a:rPr lang="en-US"/>
              <a:pPr/>
              <a:t>‹#›</a:t>
            </a:fld>
            <a:endParaRPr lang="en-US"/>
          </a:p>
        </p:txBody>
      </p:sp>
    </p:spTree>
    <p:extLst>
      <p:ext uri="{BB962C8B-B14F-4D97-AF65-F5344CB8AC3E}">
        <p14:creationId xmlns:p14="http://schemas.microsoft.com/office/powerpoint/2010/main" val="36851630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B5149B47-4E66-674F-8675-B42E284DB86C}" type="slidenum">
              <a:rPr lang="en-US"/>
              <a:pPr/>
              <a:t>‹#›</a:t>
            </a:fld>
            <a:endParaRPr lang="en-US"/>
          </a:p>
        </p:txBody>
      </p:sp>
    </p:spTree>
    <p:extLst>
      <p:ext uri="{BB962C8B-B14F-4D97-AF65-F5344CB8AC3E}">
        <p14:creationId xmlns:p14="http://schemas.microsoft.com/office/powerpoint/2010/main" val="379025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FF446E2B-EF0B-CD40-9941-D43EDCE2ACEC}" type="slidenum">
              <a:rPr lang="en-US"/>
              <a:pPr/>
              <a:t>‹#›</a:t>
            </a:fld>
            <a:endParaRPr lang="en-US"/>
          </a:p>
        </p:txBody>
      </p:sp>
    </p:spTree>
    <p:extLst>
      <p:ext uri="{BB962C8B-B14F-4D97-AF65-F5344CB8AC3E}">
        <p14:creationId xmlns:p14="http://schemas.microsoft.com/office/powerpoint/2010/main" val="74081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4690A86E-7C30-8642-910C-A8B74554A9DA}" type="slidenum">
              <a:rPr lang="en-US"/>
              <a:pPr/>
              <a:t>‹#›</a:t>
            </a:fld>
            <a:endParaRPr lang="en-US"/>
          </a:p>
        </p:txBody>
      </p:sp>
    </p:spTree>
    <p:extLst>
      <p:ext uri="{BB962C8B-B14F-4D97-AF65-F5344CB8AC3E}">
        <p14:creationId xmlns:p14="http://schemas.microsoft.com/office/powerpoint/2010/main" val="42453760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61779CD0-95BE-0341-B28B-05F71F2F801B}" type="slidenum">
              <a:rPr lang="en-US"/>
              <a:pPr/>
              <a:t>‹#›</a:t>
            </a:fld>
            <a:endParaRPr lang="en-US"/>
          </a:p>
        </p:txBody>
      </p:sp>
    </p:spTree>
    <p:extLst>
      <p:ext uri="{BB962C8B-B14F-4D97-AF65-F5344CB8AC3E}">
        <p14:creationId xmlns:p14="http://schemas.microsoft.com/office/powerpoint/2010/main" val="33162834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EC39D884-D5B2-0A44-9D75-EF6E3E2BB6D1}" type="slidenum">
              <a:rPr lang="en-US"/>
              <a:pPr/>
              <a:t>‹#›</a:t>
            </a:fld>
            <a:endParaRPr lang="en-US"/>
          </a:p>
        </p:txBody>
      </p:sp>
    </p:spTree>
    <p:extLst>
      <p:ext uri="{BB962C8B-B14F-4D97-AF65-F5344CB8AC3E}">
        <p14:creationId xmlns:p14="http://schemas.microsoft.com/office/powerpoint/2010/main" val="17658772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020CEF5-B2EC-9442-BAA1-F43170DE7B91}" type="slidenum">
              <a:rPr lang="en-US"/>
              <a:pPr/>
              <a:t>‹#›</a:t>
            </a:fld>
            <a:endParaRPr lang="en-US"/>
          </a:p>
        </p:txBody>
      </p:sp>
    </p:spTree>
    <p:extLst>
      <p:ext uri="{BB962C8B-B14F-4D97-AF65-F5344CB8AC3E}">
        <p14:creationId xmlns:p14="http://schemas.microsoft.com/office/powerpoint/2010/main" val="8038478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4787415-957A-1745-8F43-1F8CD4545AAD}" type="slidenum">
              <a:rPr lang="en-US"/>
              <a:pPr/>
              <a:t>‹#›</a:t>
            </a:fld>
            <a:endParaRPr lang="en-US"/>
          </a:p>
        </p:txBody>
      </p:sp>
    </p:spTree>
    <p:extLst>
      <p:ext uri="{BB962C8B-B14F-4D97-AF65-F5344CB8AC3E}">
        <p14:creationId xmlns:p14="http://schemas.microsoft.com/office/powerpoint/2010/main" val="14837451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A17F568-D3B4-E146-A36C-D4E3A8E6CD16}" type="slidenum">
              <a:rPr lang="en-US"/>
              <a:pPr/>
              <a:t>‹#›</a:t>
            </a:fld>
            <a:endParaRPr lang="en-US"/>
          </a:p>
        </p:txBody>
      </p:sp>
    </p:spTree>
    <p:extLst>
      <p:ext uri="{BB962C8B-B14F-4D97-AF65-F5344CB8AC3E}">
        <p14:creationId xmlns:p14="http://schemas.microsoft.com/office/powerpoint/2010/main" val="29439761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B4EFD86-496F-C94D-8F46-F7B7AD0C2B8F}" type="slidenum">
              <a:rPr lang="en-US"/>
              <a:pPr/>
              <a:t>‹#›</a:t>
            </a:fld>
            <a:endParaRPr lang="en-US"/>
          </a:p>
        </p:txBody>
      </p:sp>
    </p:spTree>
    <p:extLst>
      <p:ext uri="{BB962C8B-B14F-4D97-AF65-F5344CB8AC3E}">
        <p14:creationId xmlns:p14="http://schemas.microsoft.com/office/powerpoint/2010/main" val="3998056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FF1F9015-175A-9043-801E-C2C40F608A1C}" type="slidenum">
              <a:rPr lang="en-US"/>
              <a:pPr/>
              <a:t>‹#›</a:t>
            </a:fld>
            <a:endParaRPr lang="en-US"/>
          </a:p>
        </p:txBody>
      </p:sp>
    </p:spTree>
    <p:extLst>
      <p:ext uri="{BB962C8B-B14F-4D97-AF65-F5344CB8AC3E}">
        <p14:creationId xmlns:p14="http://schemas.microsoft.com/office/powerpoint/2010/main" val="8370054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90BC3247-9AB4-874D-9E29-2F9F565CE0FB}" type="slidenum">
              <a:rPr lang="en-US"/>
              <a:pPr/>
              <a:t>‹#›</a:t>
            </a:fld>
            <a:endParaRPr lang="en-US"/>
          </a:p>
        </p:txBody>
      </p:sp>
    </p:spTree>
    <p:extLst>
      <p:ext uri="{BB962C8B-B14F-4D97-AF65-F5344CB8AC3E}">
        <p14:creationId xmlns:p14="http://schemas.microsoft.com/office/powerpoint/2010/main" val="28100344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7D719ED3-8A03-2842-B64D-B1696E9404B9}" type="slidenum">
              <a:rPr lang="en-US"/>
              <a:pPr/>
              <a:t>‹#›</a:t>
            </a:fld>
            <a:endParaRPr lang="en-US"/>
          </a:p>
        </p:txBody>
      </p:sp>
    </p:spTree>
    <p:extLst>
      <p:ext uri="{BB962C8B-B14F-4D97-AF65-F5344CB8AC3E}">
        <p14:creationId xmlns:p14="http://schemas.microsoft.com/office/powerpoint/2010/main" val="203084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C5504642-DD55-3344-B3AB-EC4518579E29}" type="slidenum">
              <a:rPr lang="en-US"/>
              <a:pPr/>
              <a:t>‹#›</a:t>
            </a:fld>
            <a:endParaRPr lang="en-US"/>
          </a:p>
        </p:txBody>
      </p:sp>
    </p:spTree>
    <p:extLst>
      <p:ext uri="{BB962C8B-B14F-4D97-AF65-F5344CB8AC3E}">
        <p14:creationId xmlns:p14="http://schemas.microsoft.com/office/powerpoint/2010/main" val="633208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B98089A3-520D-C644-9AED-D8DE92C13EF3}" type="slidenum">
              <a:rPr lang="en-US"/>
              <a:pPr/>
              <a:t>‹#›</a:t>
            </a:fld>
            <a:endParaRPr lang="en-US"/>
          </a:p>
        </p:txBody>
      </p:sp>
    </p:spTree>
    <p:extLst>
      <p:ext uri="{BB962C8B-B14F-4D97-AF65-F5344CB8AC3E}">
        <p14:creationId xmlns:p14="http://schemas.microsoft.com/office/powerpoint/2010/main" val="28841407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533B42C7-A468-E54F-877A-7C9CA50B4FA6}" type="slidenum">
              <a:rPr lang="en-US"/>
              <a:pPr/>
              <a:t>‹#›</a:t>
            </a:fld>
            <a:endParaRPr lang="en-US"/>
          </a:p>
        </p:txBody>
      </p:sp>
    </p:spTree>
    <p:extLst>
      <p:ext uri="{BB962C8B-B14F-4D97-AF65-F5344CB8AC3E}">
        <p14:creationId xmlns:p14="http://schemas.microsoft.com/office/powerpoint/2010/main" val="27508300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A6BA22E9-5219-7F4B-9303-F86FDE4F412A}" type="slidenum">
              <a:rPr lang="en-US"/>
              <a:pPr/>
              <a:t>‹#›</a:t>
            </a:fld>
            <a:endParaRPr lang="en-US"/>
          </a:p>
        </p:txBody>
      </p:sp>
    </p:spTree>
    <p:extLst>
      <p:ext uri="{BB962C8B-B14F-4D97-AF65-F5344CB8AC3E}">
        <p14:creationId xmlns:p14="http://schemas.microsoft.com/office/powerpoint/2010/main" val="23253325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D4CC45F3-1229-554A-8785-52F0B47B34F6}" type="slidenum">
              <a:rPr lang="en-US"/>
              <a:pPr/>
              <a:t>‹#›</a:t>
            </a:fld>
            <a:endParaRPr lang="en-US"/>
          </a:p>
        </p:txBody>
      </p:sp>
    </p:spTree>
    <p:extLst>
      <p:ext uri="{BB962C8B-B14F-4D97-AF65-F5344CB8AC3E}">
        <p14:creationId xmlns:p14="http://schemas.microsoft.com/office/powerpoint/2010/main" val="19396428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F984C085-7F24-994F-A3CF-737E93A5A102}" type="slidenum">
              <a:rPr lang="en-US"/>
              <a:pPr/>
              <a:t>‹#›</a:t>
            </a:fld>
            <a:endParaRPr lang="en-US"/>
          </a:p>
        </p:txBody>
      </p:sp>
    </p:spTree>
    <p:extLst>
      <p:ext uri="{BB962C8B-B14F-4D97-AF65-F5344CB8AC3E}">
        <p14:creationId xmlns:p14="http://schemas.microsoft.com/office/powerpoint/2010/main" val="19974604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68F8FC91-8A2A-C548-8ED9-208F397A50F3}" type="slidenum">
              <a:rPr lang="en-US"/>
              <a:pPr/>
              <a:t>‹#›</a:t>
            </a:fld>
            <a:endParaRPr lang="en-US"/>
          </a:p>
        </p:txBody>
      </p:sp>
    </p:spTree>
    <p:extLst>
      <p:ext uri="{BB962C8B-B14F-4D97-AF65-F5344CB8AC3E}">
        <p14:creationId xmlns:p14="http://schemas.microsoft.com/office/powerpoint/2010/main" val="5610807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C5C250C1-9B4B-274C-8E02-DFFB3E9C0725}" type="slidenum">
              <a:rPr lang="en-US"/>
              <a:pPr/>
              <a:t>‹#›</a:t>
            </a:fld>
            <a:endParaRPr lang="en-US"/>
          </a:p>
        </p:txBody>
      </p:sp>
    </p:spTree>
    <p:extLst>
      <p:ext uri="{BB962C8B-B14F-4D97-AF65-F5344CB8AC3E}">
        <p14:creationId xmlns:p14="http://schemas.microsoft.com/office/powerpoint/2010/main" val="16046096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2E942AB7-D5A2-8440-B38D-7A42AF679979}" type="slidenum">
              <a:rPr lang="en-US"/>
              <a:pPr/>
              <a:t>‹#›</a:t>
            </a:fld>
            <a:endParaRPr lang="en-US"/>
          </a:p>
        </p:txBody>
      </p:sp>
    </p:spTree>
    <p:extLst>
      <p:ext uri="{BB962C8B-B14F-4D97-AF65-F5344CB8AC3E}">
        <p14:creationId xmlns:p14="http://schemas.microsoft.com/office/powerpoint/2010/main" val="24370233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4268B3F9-65D1-3943-84E9-AC8DCCDE28B9}" type="slidenum">
              <a:rPr lang="en-US"/>
              <a:pPr/>
              <a:t>‹#›</a:t>
            </a:fld>
            <a:endParaRPr lang="en-US"/>
          </a:p>
        </p:txBody>
      </p:sp>
    </p:spTree>
    <p:extLst>
      <p:ext uri="{BB962C8B-B14F-4D97-AF65-F5344CB8AC3E}">
        <p14:creationId xmlns:p14="http://schemas.microsoft.com/office/powerpoint/2010/main" val="17922528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6B07471C-26CB-324B-9F6A-958DE52F0732}" type="slidenum">
              <a:rPr lang="en-US"/>
              <a:pPr/>
              <a:t>‹#›</a:t>
            </a:fld>
            <a:endParaRPr lang="en-US"/>
          </a:p>
        </p:txBody>
      </p:sp>
    </p:spTree>
    <p:extLst>
      <p:ext uri="{BB962C8B-B14F-4D97-AF65-F5344CB8AC3E}">
        <p14:creationId xmlns:p14="http://schemas.microsoft.com/office/powerpoint/2010/main" val="75885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D594F610-C796-2C48-B667-A532E0A13DA0}" type="slidenum">
              <a:rPr lang="en-US"/>
              <a:pPr/>
              <a:t>‹#›</a:t>
            </a:fld>
            <a:endParaRPr lang="en-US"/>
          </a:p>
        </p:txBody>
      </p:sp>
    </p:spTree>
    <p:extLst>
      <p:ext uri="{BB962C8B-B14F-4D97-AF65-F5344CB8AC3E}">
        <p14:creationId xmlns:p14="http://schemas.microsoft.com/office/powerpoint/2010/main" val="31078322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54F4D059-9C36-494E-9F54-DFB39D869248}" type="slidenum">
              <a:rPr lang="en-US"/>
              <a:pPr/>
              <a:t>‹#›</a:t>
            </a:fld>
            <a:endParaRPr lang="en-US"/>
          </a:p>
        </p:txBody>
      </p:sp>
    </p:spTree>
    <p:extLst>
      <p:ext uri="{BB962C8B-B14F-4D97-AF65-F5344CB8AC3E}">
        <p14:creationId xmlns:p14="http://schemas.microsoft.com/office/powerpoint/2010/main" val="14053887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C174153B-7E27-7B40-8BF5-F326DABD893C}" type="slidenum">
              <a:rPr lang="en-US"/>
              <a:pPr/>
              <a:t>‹#›</a:t>
            </a:fld>
            <a:endParaRPr lang="en-US"/>
          </a:p>
        </p:txBody>
      </p:sp>
    </p:spTree>
    <p:extLst>
      <p:ext uri="{BB962C8B-B14F-4D97-AF65-F5344CB8AC3E}">
        <p14:creationId xmlns:p14="http://schemas.microsoft.com/office/powerpoint/2010/main" val="14182827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398EBB53-116F-9446-AB33-08CBD7698856}" type="slidenum">
              <a:rPr lang="en-US"/>
              <a:pPr/>
              <a:t>‹#›</a:t>
            </a:fld>
            <a:endParaRPr lang="en-US"/>
          </a:p>
        </p:txBody>
      </p:sp>
    </p:spTree>
    <p:extLst>
      <p:ext uri="{BB962C8B-B14F-4D97-AF65-F5344CB8AC3E}">
        <p14:creationId xmlns:p14="http://schemas.microsoft.com/office/powerpoint/2010/main" val="11817651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CF853FF4-A879-F647-B46C-93A04485BAEE}" type="slidenum">
              <a:rPr lang="en-US"/>
              <a:pPr/>
              <a:t>‹#›</a:t>
            </a:fld>
            <a:endParaRPr lang="en-US"/>
          </a:p>
        </p:txBody>
      </p:sp>
    </p:spTree>
    <p:extLst>
      <p:ext uri="{BB962C8B-B14F-4D97-AF65-F5344CB8AC3E}">
        <p14:creationId xmlns:p14="http://schemas.microsoft.com/office/powerpoint/2010/main" val="239115257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01B53989-6AB7-BB4E-B015-F4CC099ED9BC}" type="slidenum">
              <a:rPr lang="en-US"/>
              <a:pPr/>
              <a:t>‹#›</a:t>
            </a:fld>
            <a:endParaRPr lang="en-US"/>
          </a:p>
        </p:txBody>
      </p:sp>
    </p:spTree>
    <p:extLst>
      <p:ext uri="{BB962C8B-B14F-4D97-AF65-F5344CB8AC3E}">
        <p14:creationId xmlns:p14="http://schemas.microsoft.com/office/powerpoint/2010/main" val="18239485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555AC44-14AA-3D4F-8460-5519B401BFEF}" type="slidenum">
              <a:rPr lang="en-US"/>
              <a:pPr/>
              <a:t>‹#›</a:t>
            </a:fld>
            <a:endParaRPr lang="en-US"/>
          </a:p>
        </p:txBody>
      </p:sp>
    </p:spTree>
    <p:extLst>
      <p:ext uri="{BB962C8B-B14F-4D97-AF65-F5344CB8AC3E}">
        <p14:creationId xmlns:p14="http://schemas.microsoft.com/office/powerpoint/2010/main" val="26167128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9D76360-38E8-5947-97A4-840FF550DF7F}" type="slidenum">
              <a:rPr lang="en-US"/>
              <a:pPr/>
              <a:t>‹#›</a:t>
            </a:fld>
            <a:endParaRPr lang="en-US"/>
          </a:p>
        </p:txBody>
      </p:sp>
    </p:spTree>
    <p:extLst>
      <p:ext uri="{BB962C8B-B14F-4D97-AF65-F5344CB8AC3E}">
        <p14:creationId xmlns:p14="http://schemas.microsoft.com/office/powerpoint/2010/main" val="26042781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D240BABA-5298-F040-A1F8-50F75B635AB8}" type="slidenum">
              <a:rPr lang="en-US"/>
              <a:pPr/>
              <a:t>‹#›</a:t>
            </a:fld>
            <a:endParaRPr lang="en-US"/>
          </a:p>
        </p:txBody>
      </p:sp>
    </p:spTree>
    <p:extLst>
      <p:ext uri="{BB962C8B-B14F-4D97-AF65-F5344CB8AC3E}">
        <p14:creationId xmlns:p14="http://schemas.microsoft.com/office/powerpoint/2010/main" val="38724841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D86F1987-4A9D-6541-B9F3-DE6016EDE198}" type="slidenum">
              <a:rPr lang="en-US"/>
              <a:pPr/>
              <a:t>‹#›</a:t>
            </a:fld>
            <a:endParaRPr lang="en-US"/>
          </a:p>
        </p:txBody>
      </p:sp>
    </p:spTree>
    <p:extLst>
      <p:ext uri="{BB962C8B-B14F-4D97-AF65-F5344CB8AC3E}">
        <p14:creationId xmlns:p14="http://schemas.microsoft.com/office/powerpoint/2010/main" val="41090538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B93123B-D206-C742-8D2B-F63195F39506}" type="slidenum">
              <a:rPr lang="en-US"/>
              <a:pPr/>
              <a:t>‹#›</a:t>
            </a:fld>
            <a:endParaRPr lang="en-US"/>
          </a:p>
        </p:txBody>
      </p:sp>
    </p:spTree>
    <p:extLst>
      <p:ext uri="{BB962C8B-B14F-4D97-AF65-F5344CB8AC3E}">
        <p14:creationId xmlns:p14="http://schemas.microsoft.com/office/powerpoint/2010/main" val="1987482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83DA0BD0-56BB-E147-97C0-6AB472856738}" type="slidenum">
              <a:rPr lang="en-US"/>
              <a:pPr/>
              <a:t>‹#›</a:t>
            </a:fld>
            <a:endParaRPr lang="en-US"/>
          </a:p>
        </p:txBody>
      </p:sp>
    </p:spTree>
    <p:extLst>
      <p:ext uri="{BB962C8B-B14F-4D97-AF65-F5344CB8AC3E}">
        <p14:creationId xmlns:p14="http://schemas.microsoft.com/office/powerpoint/2010/main" val="18678690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78F78DB5-0E00-2D4F-8027-08DB7976EF46}" type="slidenum">
              <a:rPr lang="en-US"/>
              <a:pPr/>
              <a:t>‹#›</a:t>
            </a:fld>
            <a:endParaRPr lang="en-US"/>
          </a:p>
        </p:txBody>
      </p:sp>
    </p:spTree>
    <p:extLst>
      <p:ext uri="{BB962C8B-B14F-4D97-AF65-F5344CB8AC3E}">
        <p14:creationId xmlns:p14="http://schemas.microsoft.com/office/powerpoint/2010/main" val="40408423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A6ACF3A7-2F44-1C4F-89A7-5D0723C91E7F}" type="slidenum">
              <a:rPr lang="en-US"/>
              <a:pPr/>
              <a:t>‹#›</a:t>
            </a:fld>
            <a:endParaRPr lang="en-US"/>
          </a:p>
        </p:txBody>
      </p:sp>
    </p:spTree>
    <p:extLst>
      <p:ext uri="{BB962C8B-B14F-4D97-AF65-F5344CB8AC3E}">
        <p14:creationId xmlns:p14="http://schemas.microsoft.com/office/powerpoint/2010/main" val="32277220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21B5CF19-0398-3545-908E-845FA2D5667A}" type="slidenum">
              <a:rPr lang="en-US"/>
              <a:pPr/>
              <a:t>‹#›</a:t>
            </a:fld>
            <a:endParaRPr lang="en-US"/>
          </a:p>
        </p:txBody>
      </p:sp>
    </p:spTree>
    <p:extLst>
      <p:ext uri="{BB962C8B-B14F-4D97-AF65-F5344CB8AC3E}">
        <p14:creationId xmlns:p14="http://schemas.microsoft.com/office/powerpoint/2010/main" val="12783560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C6667CB0-E41D-8149-B456-9E2E8303DF92}" type="slidenum">
              <a:rPr lang="en-US"/>
              <a:pPr/>
              <a:t>‹#›</a:t>
            </a:fld>
            <a:endParaRPr lang="en-US"/>
          </a:p>
        </p:txBody>
      </p:sp>
    </p:spTree>
    <p:extLst>
      <p:ext uri="{BB962C8B-B14F-4D97-AF65-F5344CB8AC3E}">
        <p14:creationId xmlns:p14="http://schemas.microsoft.com/office/powerpoint/2010/main" val="15205598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482C3E7C-19B5-4F4C-8C58-1BCE519AEB5D}" type="slidenum">
              <a:rPr lang="en-US"/>
              <a:pPr/>
              <a:t>‹#›</a:t>
            </a:fld>
            <a:endParaRPr lang="en-US"/>
          </a:p>
        </p:txBody>
      </p:sp>
    </p:spTree>
    <p:extLst>
      <p:ext uri="{BB962C8B-B14F-4D97-AF65-F5344CB8AC3E}">
        <p14:creationId xmlns:p14="http://schemas.microsoft.com/office/powerpoint/2010/main" val="37691653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48D4741D-DBC5-5646-9644-01CB71F1464F}" type="slidenum">
              <a:rPr lang="en-US"/>
              <a:pPr/>
              <a:t>‹#›</a:t>
            </a:fld>
            <a:endParaRPr lang="en-US"/>
          </a:p>
        </p:txBody>
      </p:sp>
    </p:spTree>
    <p:extLst>
      <p:ext uri="{BB962C8B-B14F-4D97-AF65-F5344CB8AC3E}">
        <p14:creationId xmlns:p14="http://schemas.microsoft.com/office/powerpoint/2010/main" val="22921055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D291716C-4DB9-A941-8AE3-D5FCCC768EE8}" type="slidenum">
              <a:rPr lang="en-US"/>
              <a:pPr/>
              <a:t>‹#›</a:t>
            </a:fld>
            <a:endParaRPr lang="en-US"/>
          </a:p>
        </p:txBody>
      </p:sp>
    </p:spTree>
    <p:extLst>
      <p:ext uri="{BB962C8B-B14F-4D97-AF65-F5344CB8AC3E}">
        <p14:creationId xmlns:p14="http://schemas.microsoft.com/office/powerpoint/2010/main" val="37217200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76B0866-B25F-9041-B652-AAA4930360AB}" type="slidenum">
              <a:rPr lang="en-US"/>
              <a:pPr/>
              <a:t>‹#›</a:t>
            </a:fld>
            <a:endParaRPr lang="en-US"/>
          </a:p>
        </p:txBody>
      </p:sp>
    </p:spTree>
    <p:extLst>
      <p:ext uri="{BB962C8B-B14F-4D97-AF65-F5344CB8AC3E}">
        <p14:creationId xmlns:p14="http://schemas.microsoft.com/office/powerpoint/2010/main" val="8174200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AB1B47EF-7D4C-9B41-9986-845B936BCBC4}" type="slidenum">
              <a:rPr lang="en-US"/>
              <a:pPr/>
              <a:t>‹#›</a:t>
            </a:fld>
            <a:endParaRPr lang="en-US"/>
          </a:p>
        </p:txBody>
      </p:sp>
    </p:spTree>
    <p:extLst>
      <p:ext uri="{BB962C8B-B14F-4D97-AF65-F5344CB8AC3E}">
        <p14:creationId xmlns:p14="http://schemas.microsoft.com/office/powerpoint/2010/main" val="32333733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6B3A4BE-08C2-4145-B0BB-7921084E01DA}" type="slidenum">
              <a:rPr lang="en-US"/>
              <a:pPr/>
              <a:t>‹#›</a:t>
            </a:fld>
            <a:endParaRPr lang="en-US"/>
          </a:p>
        </p:txBody>
      </p:sp>
    </p:spTree>
    <p:extLst>
      <p:ext uri="{BB962C8B-B14F-4D97-AF65-F5344CB8AC3E}">
        <p14:creationId xmlns:p14="http://schemas.microsoft.com/office/powerpoint/2010/main" val="146038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6CB68B95-B568-D047-A9BF-7A082926620B}" type="slidenum">
              <a:rPr lang="en-US"/>
              <a:pPr/>
              <a:t>‹#›</a:t>
            </a:fld>
            <a:endParaRPr lang="en-US"/>
          </a:p>
        </p:txBody>
      </p:sp>
    </p:spTree>
    <p:extLst>
      <p:ext uri="{BB962C8B-B14F-4D97-AF65-F5344CB8AC3E}">
        <p14:creationId xmlns:p14="http://schemas.microsoft.com/office/powerpoint/2010/main" val="8153628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C0458584-9195-8440-B156-B607A8DDB705}" type="slidenum">
              <a:rPr lang="en-US"/>
              <a:pPr/>
              <a:t>‹#›</a:t>
            </a:fld>
            <a:endParaRPr lang="en-US"/>
          </a:p>
        </p:txBody>
      </p:sp>
    </p:spTree>
    <p:extLst>
      <p:ext uri="{BB962C8B-B14F-4D97-AF65-F5344CB8AC3E}">
        <p14:creationId xmlns:p14="http://schemas.microsoft.com/office/powerpoint/2010/main" val="21872271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2C342828-B83D-D045-A4F2-C5FF74AD4ACD}" type="slidenum">
              <a:rPr lang="en-US"/>
              <a:pPr/>
              <a:t>‹#›</a:t>
            </a:fld>
            <a:endParaRPr lang="en-US"/>
          </a:p>
        </p:txBody>
      </p:sp>
    </p:spTree>
    <p:extLst>
      <p:ext uri="{BB962C8B-B14F-4D97-AF65-F5344CB8AC3E}">
        <p14:creationId xmlns:p14="http://schemas.microsoft.com/office/powerpoint/2010/main" val="35521021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F33866B4-0D30-3445-A284-32F89F1B5359}" type="slidenum">
              <a:rPr lang="en-US"/>
              <a:pPr/>
              <a:t>‹#›</a:t>
            </a:fld>
            <a:endParaRPr lang="en-US"/>
          </a:p>
        </p:txBody>
      </p:sp>
    </p:spTree>
    <p:extLst>
      <p:ext uri="{BB962C8B-B14F-4D97-AF65-F5344CB8AC3E}">
        <p14:creationId xmlns:p14="http://schemas.microsoft.com/office/powerpoint/2010/main" val="35782973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404F94D0-7C5E-BA4D-AC40-2AA49FC2A1BE}" type="slidenum">
              <a:rPr lang="en-US"/>
              <a:pPr/>
              <a:t>‹#›</a:t>
            </a:fld>
            <a:endParaRPr lang="en-US"/>
          </a:p>
        </p:txBody>
      </p:sp>
    </p:spTree>
    <p:extLst>
      <p:ext uri="{BB962C8B-B14F-4D97-AF65-F5344CB8AC3E}">
        <p14:creationId xmlns:p14="http://schemas.microsoft.com/office/powerpoint/2010/main" val="27441629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699E0020-1619-8A45-BD4F-1850744FBFAD}" type="slidenum">
              <a:rPr lang="en-US"/>
              <a:pPr/>
              <a:t>‹#›</a:t>
            </a:fld>
            <a:endParaRPr lang="en-US"/>
          </a:p>
        </p:txBody>
      </p:sp>
    </p:spTree>
    <p:extLst>
      <p:ext uri="{BB962C8B-B14F-4D97-AF65-F5344CB8AC3E}">
        <p14:creationId xmlns:p14="http://schemas.microsoft.com/office/powerpoint/2010/main" val="21027473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B61A3E2D-3654-2649-AD05-D6EFA1E266E9}" type="slidenum">
              <a:rPr lang="en-US"/>
              <a:pPr/>
              <a:t>‹#›</a:t>
            </a:fld>
            <a:endParaRPr lang="en-US"/>
          </a:p>
        </p:txBody>
      </p:sp>
    </p:spTree>
    <p:extLst>
      <p:ext uri="{BB962C8B-B14F-4D97-AF65-F5344CB8AC3E}">
        <p14:creationId xmlns:p14="http://schemas.microsoft.com/office/powerpoint/2010/main" val="15435534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2AC0891A-FB4E-F94C-96A6-D83C345330F8}" type="slidenum">
              <a:rPr lang="en-US"/>
              <a:pPr/>
              <a:t>‹#›</a:t>
            </a:fld>
            <a:endParaRPr lang="en-US"/>
          </a:p>
        </p:txBody>
      </p:sp>
    </p:spTree>
    <p:extLst>
      <p:ext uri="{BB962C8B-B14F-4D97-AF65-F5344CB8AC3E}">
        <p14:creationId xmlns:p14="http://schemas.microsoft.com/office/powerpoint/2010/main" val="33922799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7193954F-3130-5541-BD91-2D398B485044}" type="slidenum">
              <a:rPr lang="en-US"/>
              <a:pPr/>
              <a:t>‹#›</a:t>
            </a:fld>
            <a:endParaRPr lang="en-US"/>
          </a:p>
        </p:txBody>
      </p:sp>
    </p:spTree>
    <p:extLst>
      <p:ext uri="{BB962C8B-B14F-4D97-AF65-F5344CB8AC3E}">
        <p14:creationId xmlns:p14="http://schemas.microsoft.com/office/powerpoint/2010/main" val="22573434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EDDCD40E-1A0C-5A4C-956D-8E0CE316A05B}" type="slidenum">
              <a:rPr lang="en-US"/>
              <a:pPr/>
              <a:t>‹#›</a:t>
            </a:fld>
            <a:endParaRPr lang="en-US"/>
          </a:p>
        </p:txBody>
      </p:sp>
    </p:spTree>
    <p:extLst>
      <p:ext uri="{BB962C8B-B14F-4D97-AF65-F5344CB8AC3E}">
        <p14:creationId xmlns:p14="http://schemas.microsoft.com/office/powerpoint/2010/main" val="27046035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82AA6535-F691-0442-AB70-52E9CAAEA55F}" type="slidenum">
              <a:rPr lang="en-US"/>
              <a:pPr/>
              <a:t>‹#›</a:t>
            </a:fld>
            <a:endParaRPr lang="en-US"/>
          </a:p>
        </p:txBody>
      </p:sp>
    </p:spTree>
    <p:extLst>
      <p:ext uri="{BB962C8B-B14F-4D97-AF65-F5344CB8AC3E}">
        <p14:creationId xmlns:p14="http://schemas.microsoft.com/office/powerpoint/2010/main" val="36347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9907A58-B8EC-6740-B1A9-34B914BC2EA5}" type="slidenum">
              <a:rPr lang="en-US"/>
              <a:pPr/>
              <a:t>‹#›</a:t>
            </a:fld>
            <a:endParaRPr lang="en-US"/>
          </a:p>
        </p:txBody>
      </p:sp>
    </p:spTree>
    <p:extLst>
      <p:ext uri="{BB962C8B-B14F-4D97-AF65-F5344CB8AC3E}">
        <p14:creationId xmlns:p14="http://schemas.microsoft.com/office/powerpoint/2010/main" val="122964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5238E036-5B9E-5F44-928D-5DCEDEC10816}" type="slidenum">
              <a:rPr lang="en-US"/>
              <a:pPr/>
              <a:t>‹#›</a:t>
            </a:fld>
            <a:endParaRPr lang="en-US"/>
          </a:p>
        </p:txBody>
      </p:sp>
    </p:spTree>
    <p:extLst>
      <p:ext uri="{BB962C8B-B14F-4D97-AF65-F5344CB8AC3E}">
        <p14:creationId xmlns:p14="http://schemas.microsoft.com/office/powerpoint/2010/main" val="25421703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617AF8E3-4D8F-0843-BC4A-9DCA9C8416F1}" type="slidenum">
              <a:rPr lang="en-US"/>
              <a:pPr/>
              <a:t>‹#›</a:t>
            </a:fld>
            <a:endParaRPr lang="en-US"/>
          </a:p>
        </p:txBody>
      </p:sp>
    </p:spTree>
    <p:extLst>
      <p:ext uri="{BB962C8B-B14F-4D97-AF65-F5344CB8AC3E}">
        <p14:creationId xmlns:p14="http://schemas.microsoft.com/office/powerpoint/2010/main" val="29347855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C21D589B-0356-D54A-BD68-413FD84B1CFF}" type="slidenum">
              <a:rPr lang="en-US"/>
              <a:pPr/>
              <a:t>‹#›</a:t>
            </a:fld>
            <a:endParaRPr lang="en-US"/>
          </a:p>
        </p:txBody>
      </p:sp>
    </p:spTree>
    <p:extLst>
      <p:ext uri="{BB962C8B-B14F-4D97-AF65-F5344CB8AC3E}">
        <p14:creationId xmlns:p14="http://schemas.microsoft.com/office/powerpoint/2010/main" val="6747601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9AEF0176-3C41-E447-A7DD-8725C2E275BC}" type="slidenum">
              <a:rPr lang="en-US"/>
              <a:pPr/>
              <a:t>‹#›</a:t>
            </a:fld>
            <a:endParaRPr lang="en-US"/>
          </a:p>
        </p:txBody>
      </p:sp>
    </p:spTree>
    <p:extLst>
      <p:ext uri="{BB962C8B-B14F-4D97-AF65-F5344CB8AC3E}">
        <p14:creationId xmlns:p14="http://schemas.microsoft.com/office/powerpoint/2010/main" val="2899220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74091645-9CEC-F94B-B254-220E7D3C52F9}" type="slidenum">
              <a:rPr lang="en-US"/>
              <a:pPr/>
              <a:t>‹#›</a:t>
            </a:fld>
            <a:endParaRPr lang="en-US"/>
          </a:p>
        </p:txBody>
      </p:sp>
    </p:spTree>
    <p:extLst>
      <p:ext uri="{BB962C8B-B14F-4D97-AF65-F5344CB8AC3E}">
        <p14:creationId xmlns:p14="http://schemas.microsoft.com/office/powerpoint/2010/main" val="5727419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01B52748-4018-A148-8BA9-52F609B7EBF8}" type="slidenum">
              <a:rPr lang="en-US"/>
              <a:pPr/>
              <a:t>‹#›</a:t>
            </a:fld>
            <a:endParaRPr lang="en-US"/>
          </a:p>
        </p:txBody>
      </p:sp>
    </p:spTree>
    <p:extLst>
      <p:ext uri="{BB962C8B-B14F-4D97-AF65-F5344CB8AC3E}">
        <p14:creationId xmlns:p14="http://schemas.microsoft.com/office/powerpoint/2010/main" val="3637093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9CC8DE9A-0CDE-B347-A6A5-8BF0CBE74BC6}" type="slidenum">
              <a:rPr lang="en-US"/>
              <a:pPr/>
              <a:t>‹#›</a:t>
            </a:fld>
            <a:endParaRPr lang="en-US"/>
          </a:p>
        </p:txBody>
      </p:sp>
    </p:spTree>
    <p:extLst>
      <p:ext uri="{BB962C8B-B14F-4D97-AF65-F5344CB8AC3E}">
        <p14:creationId xmlns:p14="http://schemas.microsoft.com/office/powerpoint/2010/main" val="288207056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82E59C96-49E8-7847-A550-845613EB196B}" type="slidenum">
              <a:rPr lang="en-US"/>
              <a:pPr/>
              <a:t>‹#›</a:t>
            </a:fld>
            <a:endParaRPr lang="en-US"/>
          </a:p>
        </p:txBody>
      </p:sp>
    </p:spTree>
    <p:extLst>
      <p:ext uri="{BB962C8B-B14F-4D97-AF65-F5344CB8AC3E}">
        <p14:creationId xmlns:p14="http://schemas.microsoft.com/office/powerpoint/2010/main" val="42832346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6C2628BE-0639-854B-9823-0F04BC394630}" type="slidenum">
              <a:rPr lang="en-US"/>
              <a:pPr/>
              <a:t>‹#›</a:t>
            </a:fld>
            <a:endParaRPr lang="en-US"/>
          </a:p>
        </p:txBody>
      </p:sp>
    </p:spTree>
    <p:extLst>
      <p:ext uri="{BB962C8B-B14F-4D97-AF65-F5344CB8AC3E}">
        <p14:creationId xmlns:p14="http://schemas.microsoft.com/office/powerpoint/2010/main" val="82670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0319A29-8706-FC4B-A4A7-B35A8254D9E7}" type="slidenum">
              <a:rPr lang="en-US"/>
              <a:pPr/>
              <a:t>‹#›</a:t>
            </a:fld>
            <a:endParaRPr lang="en-US"/>
          </a:p>
        </p:txBody>
      </p:sp>
    </p:spTree>
    <p:extLst>
      <p:ext uri="{BB962C8B-B14F-4D97-AF65-F5344CB8AC3E}">
        <p14:creationId xmlns:p14="http://schemas.microsoft.com/office/powerpoint/2010/main" val="9278850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9D0970D-4E3A-F54C-B05B-898956AB19D5}" type="slidenum">
              <a:rPr lang="en-US"/>
              <a:pPr/>
              <a:t>‹#›</a:t>
            </a:fld>
            <a:endParaRPr lang="en-US"/>
          </a:p>
        </p:txBody>
      </p:sp>
    </p:spTree>
    <p:extLst>
      <p:ext uri="{BB962C8B-B14F-4D97-AF65-F5344CB8AC3E}">
        <p14:creationId xmlns:p14="http://schemas.microsoft.com/office/powerpoint/2010/main" val="2944518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6B391230-CC26-6647-B653-D3522E32C007}" type="slidenum">
              <a:rPr lang="en-US"/>
              <a:pPr/>
              <a:t>‹#›</a:t>
            </a:fld>
            <a:endParaRPr lang="en-US"/>
          </a:p>
        </p:txBody>
      </p:sp>
    </p:spTree>
    <p:extLst>
      <p:ext uri="{BB962C8B-B14F-4D97-AF65-F5344CB8AC3E}">
        <p14:creationId xmlns:p14="http://schemas.microsoft.com/office/powerpoint/2010/main" val="421140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B0924A0-1FC9-5B40-8F28-B1FFE9DA3184}" type="slidenum">
              <a:rPr lang="en-US"/>
              <a:pPr/>
              <a:t>‹#›</a:t>
            </a:fld>
            <a:endParaRPr lang="en-US"/>
          </a:p>
        </p:txBody>
      </p:sp>
    </p:spTree>
    <p:extLst>
      <p:ext uri="{BB962C8B-B14F-4D97-AF65-F5344CB8AC3E}">
        <p14:creationId xmlns:p14="http://schemas.microsoft.com/office/powerpoint/2010/main" val="284335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B8DDC677-386E-AC4A-AF18-E8525A1ECEDA}" type="slidenum">
              <a:rPr lang="en-US"/>
              <a:pPr/>
              <a:t>‹#›</a:t>
            </a:fld>
            <a:endParaRPr lang="en-US"/>
          </a:p>
        </p:txBody>
      </p:sp>
    </p:spTree>
    <p:extLst>
      <p:ext uri="{BB962C8B-B14F-4D97-AF65-F5344CB8AC3E}">
        <p14:creationId xmlns:p14="http://schemas.microsoft.com/office/powerpoint/2010/main" val="182350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771786AB-EB0F-D743-9886-36FB035464BC}" type="slidenum">
              <a:rPr lang="en-US"/>
              <a:pPr/>
              <a:t>‹#›</a:t>
            </a:fld>
            <a:endParaRPr lang="en-US"/>
          </a:p>
        </p:txBody>
      </p:sp>
    </p:spTree>
    <p:extLst>
      <p:ext uri="{BB962C8B-B14F-4D97-AF65-F5344CB8AC3E}">
        <p14:creationId xmlns:p14="http://schemas.microsoft.com/office/powerpoint/2010/main" val="1262949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FF668CFB-497F-F44C-B525-5C68C9FBF8D2}" type="slidenum">
              <a:rPr lang="en-US"/>
              <a:pPr/>
              <a:t>‹#›</a:t>
            </a:fld>
            <a:endParaRPr lang="en-US"/>
          </a:p>
        </p:txBody>
      </p:sp>
    </p:spTree>
    <p:extLst>
      <p:ext uri="{BB962C8B-B14F-4D97-AF65-F5344CB8AC3E}">
        <p14:creationId xmlns:p14="http://schemas.microsoft.com/office/powerpoint/2010/main" val="235305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5C926E05-C43E-594D-90A9-599E47282797}" type="slidenum">
              <a:rPr lang="en-US"/>
              <a:pPr/>
              <a:t>‹#›</a:t>
            </a:fld>
            <a:endParaRPr lang="en-US"/>
          </a:p>
        </p:txBody>
      </p:sp>
    </p:spTree>
    <p:extLst>
      <p:ext uri="{BB962C8B-B14F-4D97-AF65-F5344CB8AC3E}">
        <p14:creationId xmlns:p14="http://schemas.microsoft.com/office/powerpoint/2010/main" val="3690713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8BBBC442-B682-2D48-A6DE-E5480E7999D7}" type="slidenum">
              <a:rPr lang="en-US"/>
              <a:pPr/>
              <a:t>‹#›</a:t>
            </a:fld>
            <a:endParaRPr lang="en-US"/>
          </a:p>
        </p:txBody>
      </p:sp>
    </p:spTree>
    <p:extLst>
      <p:ext uri="{BB962C8B-B14F-4D97-AF65-F5344CB8AC3E}">
        <p14:creationId xmlns:p14="http://schemas.microsoft.com/office/powerpoint/2010/main" val="2893680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CBDEE3CF-0274-5148-B965-86BB6267F60F}" type="slidenum">
              <a:rPr lang="en-US"/>
              <a:pPr/>
              <a:t>‹#›</a:t>
            </a:fld>
            <a:endParaRPr lang="en-US"/>
          </a:p>
        </p:txBody>
      </p:sp>
    </p:spTree>
    <p:extLst>
      <p:ext uri="{BB962C8B-B14F-4D97-AF65-F5344CB8AC3E}">
        <p14:creationId xmlns:p14="http://schemas.microsoft.com/office/powerpoint/2010/main" val="2005807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8CB59D4F-D1A7-EC48-8B53-D849E4170F0C}" type="slidenum">
              <a:rPr lang="en-US"/>
              <a:pPr/>
              <a:t>‹#›</a:t>
            </a:fld>
            <a:endParaRPr lang="en-US"/>
          </a:p>
        </p:txBody>
      </p:sp>
    </p:spTree>
    <p:extLst>
      <p:ext uri="{BB962C8B-B14F-4D97-AF65-F5344CB8AC3E}">
        <p14:creationId xmlns:p14="http://schemas.microsoft.com/office/powerpoint/2010/main" val="30650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2FC2D7C7-1B09-064A-8163-7B8C356663F8}" type="slidenum">
              <a:rPr lang="en-US"/>
              <a:pPr/>
              <a:t>‹#›</a:t>
            </a:fld>
            <a:endParaRPr lang="en-US"/>
          </a:p>
        </p:txBody>
      </p:sp>
    </p:spTree>
    <p:extLst>
      <p:ext uri="{BB962C8B-B14F-4D97-AF65-F5344CB8AC3E}">
        <p14:creationId xmlns:p14="http://schemas.microsoft.com/office/powerpoint/2010/main" val="1814992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C2F39897-C7DE-D24C-B4A9-541F0724D281}" type="slidenum">
              <a:rPr lang="en-US"/>
              <a:pPr/>
              <a:t>‹#›</a:t>
            </a:fld>
            <a:endParaRPr lang="en-US"/>
          </a:p>
        </p:txBody>
      </p:sp>
    </p:spTree>
    <p:extLst>
      <p:ext uri="{BB962C8B-B14F-4D97-AF65-F5344CB8AC3E}">
        <p14:creationId xmlns:p14="http://schemas.microsoft.com/office/powerpoint/2010/main" val="15670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2BDE3E29-18D3-A245-A1DF-0EBA2FEC78D9}" type="slidenum">
              <a:rPr lang="en-US"/>
              <a:pPr/>
              <a:t>‹#›</a:t>
            </a:fld>
            <a:endParaRPr lang="en-US"/>
          </a:p>
        </p:txBody>
      </p:sp>
    </p:spTree>
    <p:extLst>
      <p:ext uri="{BB962C8B-B14F-4D97-AF65-F5344CB8AC3E}">
        <p14:creationId xmlns:p14="http://schemas.microsoft.com/office/powerpoint/2010/main" val="1830789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B7BE5B4-8FD7-6D44-AF0C-EC6AE1C39451}" type="slidenum">
              <a:rPr lang="en-US"/>
              <a:pPr/>
              <a:t>‹#›</a:t>
            </a:fld>
            <a:endParaRPr lang="en-US"/>
          </a:p>
        </p:txBody>
      </p:sp>
    </p:spTree>
    <p:extLst>
      <p:ext uri="{BB962C8B-B14F-4D97-AF65-F5344CB8AC3E}">
        <p14:creationId xmlns:p14="http://schemas.microsoft.com/office/powerpoint/2010/main" val="2357081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B54055BC-2503-A940-B23D-B8A6D497E208}" type="slidenum">
              <a:rPr lang="en-US"/>
              <a:pPr/>
              <a:t>‹#›</a:t>
            </a:fld>
            <a:endParaRPr lang="en-US"/>
          </a:p>
        </p:txBody>
      </p:sp>
    </p:spTree>
    <p:extLst>
      <p:ext uri="{BB962C8B-B14F-4D97-AF65-F5344CB8AC3E}">
        <p14:creationId xmlns:p14="http://schemas.microsoft.com/office/powerpoint/2010/main" val="4255092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A3B387C3-CC94-7C4C-8CB5-CAA384854DB3}" type="slidenum">
              <a:rPr lang="en-US"/>
              <a:pPr/>
              <a:t>‹#›</a:t>
            </a:fld>
            <a:endParaRPr lang="en-US"/>
          </a:p>
        </p:txBody>
      </p:sp>
    </p:spTree>
    <p:extLst>
      <p:ext uri="{BB962C8B-B14F-4D97-AF65-F5344CB8AC3E}">
        <p14:creationId xmlns:p14="http://schemas.microsoft.com/office/powerpoint/2010/main" val="989798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F27794CD-7BBF-1E48-8073-3AFAB9DC2754}" type="slidenum">
              <a:rPr lang="en-US"/>
              <a:pPr/>
              <a:t>‹#›</a:t>
            </a:fld>
            <a:endParaRPr lang="en-US"/>
          </a:p>
        </p:txBody>
      </p:sp>
    </p:spTree>
    <p:extLst>
      <p:ext uri="{BB962C8B-B14F-4D97-AF65-F5344CB8AC3E}">
        <p14:creationId xmlns:p14="http://schemas.microsoft.com/office/powerpoint/2010/main" val="3936447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326BB74-0B1C-194F-9A96-E0C28067E16E}" type="slidenum">
              <a:rPr lang="en-US"/>
              <a:pPr/>
              <a:t>‹#›</a:t>
            </a:fld>
            <a:endParaRPr lang="en-US"/>
          </a:p>
        </p:txBody>
      </p:sp>
    </p:spTree>
    <p:extLst>
      <p:ext uri="{BB962C8B-B14F-4D97-AF65-F5344CB8AC3E}">
        <p14:creationId xmlns:p14="http://schemas.microsoft.com/office/powerpoint/2010/main" val="1407146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CD096AF2-2BFF-AD45-8F87-159D2120406D}" type="slidenum">
              <a:rPr lang="en-US"/>
              <a:pPr/>
              <a:t>‹#›</a:t>
            </a:fld>
            <a:endParaRPr lang="en-US"/>
          </a:p>
        </p:txBody>
      </p:sp>
    </p:spTree>
    <p:extLst>
      <p:ext uri="{BB962C8B-B14F-4D97-AF65-F5344CB8AC3E}">
        <p14:creationId xmlns:p14="http://schemas.microsoft.com/office/powerpoint/2010/main" val="1939885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0DC49B2B-8D2D-C04F-8465-23E6C34BA459}" type="slidenum">
              <a:rPr lang="en-US"/>
              <a:pPr/>
              <a:t>‹#›</a:t>
            </a:fld>
            <a:endParaRPr lang="en-US"/>
          </a:p>
        </p:txBody>
      </p:sp>
    </p:spTree>
    <p:extLst>
      <p:ext uri="{BB962C8B-B14F-4D97-AF65-F5344CB8AC3E}">
        <p14:creationId xmlns:p14="http://schemas.microsoft.com/office/powerpoint/2010/main" val="1194946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6C396874-9EE4-ED4B-A7BC-1E2B8E929274}" type="slidenum">
              <a:rPr lang="en-US"/>
              <a:pPr/>
              <a:t>‹#›</a:t>
            </a:fld>
            <a:endParaRPr lang="en-US"/>
          </a:p>
        </p:txBody>
      </p:sp>
    </p:spTree>
    <p:extLst>
      <p:ext uri="{BB962C8B-B14F-4D97-AF65-F5344CB8AC3E}">
        <p14:creationId xmlns:p14="http://schemas.microsoft.com/office/powerpoint/2010/main" val="88969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118F6733-C08C-A146-8F62-1E1288061C91}" type="slidenum">
              <a:rPr lang="en-US"/>
              <a:pPr/>
              <a:t>‹#›</a:t>
            </a:fld>
            <a:endParaRPr lang="en-US"/>
          </a:p>
        </p:txBody>
      </p:sp>
    </p:spTree>
    <p:extLst>
      <p:ext uri="{BB962C8B-B14F-4D97-AF65-F5344CB8AC3E}">
        <p14:creationId xmlns:p14="http://schemas.microsoft.com/office/powerpoint/2010/main" val="2073637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879A6E27-7116-2444-8170-3E05FFB22D1C}" type="slidenum">
              <a:rPr lang="en-US"/>
              <a:pPr/>
              <a:t>‹#›</a:t>
            </a:fld>
            <a:endParaRPr lang="en-US"/>
          </a:p>
        </p:txBody>
      </p:sp>
    </p:spTree>
    <p:extLst>
      <p:ext uri="{BB962C8B-B14F-4D97-AF65-F5344CB8AC3E}">
        <p14:creationId xmlns:p14="http://schemas.microsoft.com/office/powerpoint/2010/main" val="1206135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3B0ED100-7BBB-234F-A853-38902513F6C1}" type="slidenum">
              <a:rPr lang="en-US"/>
              <a:pPr/>
              <a:t>‹#›</a:t>
            </a:fld>
            <a:endParaRPr lang="en-US"/>
          </a:p>
        </p:txBody>
      </p:sp>
    </p:spTree>
    <p:extLst>
      <p:ext uri="{BB962C8B-B14F-4D97-AF65-F5344CB8AC3E}">
        <p14:creationId xmlns:p14="http://schemas.microsoft.com/office/powerpoint/2010/main" val="1260191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22E2985E-6341-1446-82E2-3B291166285A}" type="slidenum">
              <a:rPr lang="en-US"/>
              <a:pPr/>
              <a:t>‹#›</a:t>
            </a:fld>
            <a:endParaRPr lang="en-US"/>
          </a:p>
        </p:txBody>
      </p:sp>
    </p:spTree>
    <p:extLst>
      <p:ext uri="{BB962C8B-B14F-4D97-AF65-F5344CB8AC3E}">
        <p14:creationId xmlns:p14="http://schemas.microsoft.com/office/powerpoint/2010/main" val="3825081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80EE8E87-BA8D-C14F-B299-1CB33D011742}" type="slidenum">
              <a:rPr lang="en-US"/>
              <a:pPr/>
              <a:t>‹#›</a:t>
            </a:fld>
            <a:endParaRPr lang="en-US"/>
          </a:p>
        </p:txBody>
      </p:sp>
    </p:spTree>
    <p:extLst>
      <p:ext uri="{BB962C8B-B14F-4D97-AF65-F5344CB8AC3E}">
        <p14:creationId xmlns:p14="http://schemas.microsoft.com/office/powerpoint/2010/main" val="3384679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7B642A1-5890-6740-B039-10F738A36DB6}" type="slidenum">
              <a:rPr lang="en-US"/>
              <a:pPr/>
              <a:t>‹#›</a:t>
            </a:fld>
            <a:endParaRPr lang="en-US"/>
          </a:p>
        </p:txBody>
      </p:sp>
    </p:spTree>
    <p:extLst>
      <p:ext uri="{BB962C8B-B14F-4D97-AF65-F5344CB8AC3E}">
        <p14:creationId xmlns:p14="http://schemas.microsoft.com/office/powerpoint/2010/main" val="610189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056045A-999E-F54B-8E06-9A76C0940DDC}" type="slidenum">
              <a:rPr lang="en-US"/>
              <a:pPr/>
              <a:t>‹#›</a:t>
            </a:fld>
            <a:endParaRPr lang="en-US"/>
          </a:p>
        </p:txBody>
      </p:sp>
    </p:spTree>
    <p:extLst>
      <p:ext uri="{BB962C8B-B14F-4D97-AF65-F5344CB8AC3E}">
        <p14:creationId xmlns:p14="http://schemas.microsoft.com/office/powerpoint/2010/main" val="182920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D09B6539-870C-284E-A62B-CB6926A9E3EB}" type="slidenum">
              <a:rPr lang="en-US"/>
              <a:pPr/>
              <a:t>‹#›</a:t>
            </a:fld>
            <a:endParaRPr lang="en-US"/>
          </a:p>
        </p:txBody>
      </p:sp>
    </p:spTree>
    <p:extLst>
      <p:ext uri="{BB962C8B-B14F-4D97-AF65-F5344CB8AC3E}">
        <p14:creationId xmlns:p14="http://schemas.microsoft.com/office/powerpoint/2010/main" val="2242152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C0B06B73-8BBB-C948-9749-4936671B65DA}" type="slidenum">
              <a:rPr lang="en-US"/>
              <a:pPr/>
              <a:t>‹#›</a:t>
            </a:fld>
            <a:endParaRPr lang="en-US"/>
          </a:p>
        </p:txBody>
      </p:sp>
    </p:spTree>
    <p:extLst>
      <p:ext uri="{BB962C8B-B14F-4D97-AF65-F5344CB8AC3E}">
        <p14:creationId xmlns:p14="http://schemas.microsoft.com/office/powerpoint/2010/main" val="3231828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0EB7D398-E7B3-4144-A7A5-DBED94F7EFC8}" type="slidenum">
              <a:rPr lang="en-US"/>
              <a:pPr/>
              <a:t>‹#›</a:t>
            </a:fld>
            <a:endParaRPr lang="en-US"/>
          </a:p>
        </p:txBody>
      </p:sp>
    </p:spTree>
    <p:extLst>
      <p:ext uri="{BB962C8B-B14F-4D97-AF65-F5344CB8AC3E}">
        <p14:creationId xmlns:p14="http://schemas.microsoft.com/office/powerpoint/2010/main" val="2459117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809FBA1E-378B-1C4C-A939-7F0B9766FEA2}" type="slidenum">
              <a:rPr lang="en-US"/>
              <a:pPr/>
              <a:t>‹#›</a:t>
            </a:fld>
            <a:endParaRPr lang="en-US"/>
          </a:p>
        </p:txBody>
      </p:sp>
    </p:spTree>
    <p:extLst>
      <p:ext uri="{BB962C8B-B14F-4D97-AF65-F5344CB8AC3E}">
        <p14:creationId xmlns:p14="http://schemas.microsoft.com/office/powerpoint/2010/main" val="400140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ED84F297-0016-4144-8BC5-042DC9ED19C3}" type="slidenum">
              <a:rPr lang="en-US"/>
              <a:pPr/>
              <a:t>‹#›</a:t>
            </a:fld>
            <a:endParaRPr lang="en-US"/>
          </a:p>
        </p:txBody>
      </p:sp>
    </p:spTree>
    <p:extLst>
      <p:ext uri="{BB962C8B-B14F-4D97-AF65-F5344CB8AC3E}">
        <p14:creationId xmlns:p14="http://schemas.microsoft.com/office/powerpoint/2010/main" val="2566158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340B1E58-C139-8141-9134-85BA06BCF48A}" type="slidenum">
              <a:rPr lang="en-US"/>
              <a:pPr/>
              <a:t>‹#›</a:t>
            </a:fld>
            <a:endParaRPr lang="en-US"/>
          </a:p>
        </p:txBody>
      </p:sp>
    </p:spTree>
    <p:extLst>
      <p:ext uri="{BB962C8B-B14F-4D97-AF65-F5344CB8AC3E}">
        <p14:creationId xmlns:p14="http://schemas.microsoft.com/office/powerpoint/2010/main" val="3817676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34A506C7-CBC3-0E4E-9FDA-AE413927ECFE}" type="slidenum">
              <a:rPr lang="en-US"/>
              <a:pPr/>
              <a:t>‹#›</a:t>
            </a:fld>
            <a:endParaRPr lang="en-US"/>
          </a:p>
        </p:txBody>
      </p:sp>
    </p:spTree>
    <p:extLst>
      <p:ext uri="{BB962C8B-B14F-4D97-AF65-F5344CB8AC3E}">
        <p14:creationId xmlns:p14="http://schemas.microsoft.com/office/powerpoint/2010/main" val="3278994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D28F6450-F697-2C47-B89F-5719404F571B}" type="slidenum">
              <a:rPr lang="en-US"/>
              <a:pPr/>
              <a:t>‹#›</a:t>
            </a:fld>
            <a:endParaRPr lang="en-US"/>
          </a:p>
        </p:txBody>
      </p:sp>
    </p:spTree>
    <p:extLst>
      <p:ext uri="{BB962C8B-B14F-4D97-AF65-F5344CB8AC3E}">
        <p14:creationId xmlns:p14="http://schemas.microsoft.com/office/powerpoint/2010/main" val="3337764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0EAB6DB2-BF2D-E646-BC39-89D9AA4AC1C8}" type="slidenum">
              <a:rPr lang="en-US"/>
              <a:pPr/>
              <a:t>‹#›</a:t>
            </a:fld>
            <a:endParaRPr lang="en-US"/>
          </a:p>
        </p:txBody>
      </p:sp>
    </p:spTree>
    <p:extLst>
      <p:ext uri="{BB962C8B-B14F-4D97-AF65-F5344CB8AC3E}">
        <p14:creationId xmlns:p14="http://schemas.microsoft.com/office/powerpoint/2010/main" val="3250162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4639DA7-5C13-8D4A-834B-7D8EDDD0F1F1}" type="slidenum">
              <a:rPr lang="en-US"/>
              <a:pPr/>
              <a:t>‹#›</a:t>
            </a:fld>
            <a:endParaRPr lang="en-US"/>
          </a:p>
        </p:txBody>
      </p:sp>
    </p:spTree>
    <p:extLst>
      <p:ext uri="{BB962C8B-B14F-4D97-AF65-F5344CB8AC3E}">
        <p14:creationId xmlns:p14="http://schemas.microsoft.com/office/powerpoint/2010/main" val="2539364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F09CD53E-31B2-1A4C-896C-84D34D537E60}" type="slidenum">
              <a:rPr lang="en-US"/>
              <a:pPr/>
              <a:t>‹#›</a:t>
            </a:fld>
            <a:endParaRPr lang="en-US"/>
          </a:p>
        </p:txBody>
      </p:sp>
    </p:spTree>
    <p:extLst>
      <p:ext uri="{BB962C8B-B14F-4D97-AF65-F5344CB8AC3E}">
        <p14:creationId xmlns:p14="http://schemas.microsoft.com/office/powerpoint/2010/main" val="3315735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idx="10"/>
          </p:nvPr>
        </p:nvSpPr>
        <p:spPr/>
        <p:txBody>
          <a:bodyPr/>
          <a:lstStyle>
            <a:lvl1pPr>
              <a:defRPr/>
            </a:lvl1pPr>
          </a:lstStyle>
          <a:p>
            <a:fld id="{A411375E-31BE-964A-B694-15B0CBF761C2}" type="slidenum">
              <a:rPr lang="en-US"/>
              <a:pPr/>
              <a:t>‹#›</a:t>
            </a:fld>
            <a:endParaRPr lang="en-US"/>
          </a:p>
        </p:txBody>
      </p:sp>
    </p:spTree>
    <p:extLst>
      <p:ext uri="{BB962C8B-B14F-4D97-AF65-F5344CB8AC3E}">
        <p14:creationId xmlns:p14="http://schemas.microsoft.com/office/powerpoint/2010/main" val="4282558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E6401F5-18B4-9046-A9FE-A62CB4C8F253}" type="slidenum">
              <a:rPr lang="en-US"/>
              <a:pPr/>
              <a:t>‹#›</a:t>
            </a:fld>
            <a:endParaRPr lang="en-US"/>
          </a:p>
        </p:txBody>
      </p:sp>
    </p:spTree>
    <p:extLst>
      <p:ext uri="{BB962C8B-B14F-4D97-AF65-F5344CB8AC3E}">
        <p14:creationId xmlns:p14="http://schemas.microsoft.com/office/powerpoint/2010/main" val="854138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423BDF5D-F7A4-304E-801A-F844DB6243AF}" type="slidenum">
              <a:rPr lang="en-US"/>
              <a:pPr/>
              <a:t>‹#›</a:t>
            </a:fld>
            <a:endParaRPr lang="en-US"/>
          </a:p>
        </p:txBody>
      </p:sp>
    </p:spTree>
    <p:extLst>
      <p:ext uri="{BB962C8B-B14F-4D97-AF65-F5344CB8AC3E}">
        <p14:creationId xmlns:p14="http://schemas.microsoft.com/office/powerpoint/2010/main" val="1352692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idx="10"/>
          </p:nvPr>
        </p:nvSpPr>
        <p:spPr/>
        <p:txBody>
          <a:bodyPr/>
          <a:lstStyle>
            <a:lvl1pPr>
              <a:defRPr/>
            </a:lvl1pPr>
          </a:lstStyle>
          <a:p>
            <a:fld id="{EF67817F-22CC-1646-B5F2-0ECE1C04F467}" type="slidenum">
              <a:rPr lang="en-US"/>
              <a:pPr/>
              <a:t>‹#›</a:t>
            </a:fld>
            <a:endParaRPr lang="en-US"/>
          </a:p>
        </p:txBody>
      </p:sp>
    </p:spTree>
    <p:extLst>
      <p:ext uri="{BB962C8B-B14F-4D97-AF65-F5344CB8AC3E}">
        <p14:creationId xmlns:p14="http://schemas.microsoft.com/office/powerpoint/2010/main" val="210244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BDD96DCC-B2A8-1847-A0F6-6BDF1A972859}" type="slidenum">
              <a:rPr lang="en-US"/>
              <a:pPr/>
              <a:t>‹#›</a:t>
            </a:fld>
            <a:endParaRPr lang="en-US"/>
          </a:p>
        </p:txBody>
      </p:sp>
    </p:spTree>
    <p:extLst>
      <p:ext uri="{BB962C8B-B14F-4D97-AF65-F5344CB8AC3E}">
        <p14:creationId xmlns:p14="http://schemas.microsoft.com/office/powerpoint/2010/main" val="729451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idx="10"/>
          </p:nvPr>
        </p:nvSpPr>
        <p:spPr/>
        <p:txBody>
          <a:bodyPr/>
          <a:lstStyle>
            <a:lvl1pPr>
              <a:defRPr/>
            </a:lvl1pPr>
          </a:lstStyle>
          <a:p>
            <a:fld id="{E6E94FE5-79C5-974E-81CD-71A25D1723B7}" type="slidenum">
              <a:rPr lang="en-US"/>
              <a:pPr/>
              <a:t>‹#›</a:t>
            </a:fld>
            <a:endParaRPr lang="en-US"/>
          </a:p>
        </p:txBody>
      </p:sp>
    </p:spTree>
    <p:extLst>
      <p:ext uri="{BB962C8B-B14F-4D97-AF65-F5344CB8AC3E}">
        <p14:creationId xmlns:p14="http://schemas.microsoft.com/office/powerpoint/2010/main" val="1987454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lvl1pPr>
              <a:defRPr/>
            </a:lvl1pPr>
          </a:lstStyle>
          <a:p>
            <a:fld id="{3120F420-CF35-674F-A4A9-7334A1019BB6}" type="slidenum">
              <a:rPr lang="en-US"/>
              <a:pPr/>
              <a:t>‹#›</a:t>
            </a:fld>
            <a:endParaRPr lang="en-US"/>
          </a:p>
        </p:txBody>
      </p:sp>
    </p:spTree>
    <p:extLst>
      <p:ext uri="{BB962C8B-B14F-4D97-AF65-F5344CB8AC3E}">
        <p14:creationId xmlns:p14="http://schemas.microsoft.com/office/powerpoint/2010/main" val="331646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E23B6103-F13F-0947-BCDF-745DB86C7BFD}" type="slidenum">
              <a:rPr lang="en-US"/>
              <a:pPr/>
              <a:t>‹#›</a:t>
            </a:fld>
            <a:endParaRPr lang="en-US"/>
          </a:p>
        </p:txBody>
      </p:sp>
    </p:spTree>
    <p:extLst>
      <p:ext uri="{BB962C8B-B14F-4D97-AF65-F5344CB8AC3E}">
        <p14:creationId xmlns:p14="http://schemas.microsoft.com/office/powerpoint/2010/main" val="1915245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06F7A4FE-4A43-B846-ACC5-A544F9CD44FA}" type="slidenum">
              <a:rPr lang="en-US"/>
              <a:pPr/>
              <a:t>‹#›</a:t>
            </a:fld>
            <a:endParaRPr lang="en-US"/>
          </a:p>
        </p:txBody>
      </p:sp>
    </p:spTree>
    <p:extLst>
      <p:ext uri="{BB962C8B-B14F-4D97-AF65-F5344CB8AC3E}">
        <p14:creationId xmlns:p14="http://schemas.microsoft.com/office/powerpoint/2010/main" val="30257270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D5B53CC3-DABA-114C-8D68-6964BECEF8E7}" type="slidenum">
              <a:rPr lang="en-US"/>
              <a:pPr/>
              <a:t>‹#›</a:t>
            </a:fld>
            <a:endParaRPr lang="en-US"/>
          </a:p>
        </p:txBody>
      </p:sp>
    </p:spTree>
    <p:extLst>
      <p:ext uri="{BB962C8B-B14F-4D97-AF65-F5344CB8AC3E}">
        <p14:creationId xmlns:p14="http://schemas.microsoft.com/office/powerpoint/2010/main" val="1755058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970FF256-A73C-D943-A552-9CBDF1BD37D8}" type="slidenum">
              <a:rPr lang="en-US"/>
              <a:pPr/>
              <a:t>‹#›</a:t>
            </a:fld>
            <a:endParaRPr lang="en-US"/>
          </a:p>
        </p:txBody>
      </p:sp>
    </p:spTree>
    <p:extLst>
      <p:ext uri="{BB962C8B-B14F-4D97-AF65-F5344CB8AC3E}">
        <p14:creationId xmlns:p14="http://schemas.microsoft.com/office/powerpoint/2010/main" val="728181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idx="10"/>
          </p:nvPr>
        </p:nvSpPr>
        <p:spPr/>
        <p:txBody>
          <a:bodyPr/>
          <a:lstStyle>
            <a:lvl1pPr>
              <a:defRPr/>
            </a:lvl1pPr>
          </a:lstStyle>
          <a:p>
            <a:fld id="{39E6FF33-E641-474C-9379-28B57D0624BD}" type="slidenum">
              <a:rPr lang="en-US"/>
              <a:pPr/>
              <a:t>‹#›</a:t>
            </a:fld>
            <a:endParaRPr lang="en-US"/>
          </a:p>
        </p:txBody>
      </p:sp>
    </p:spTree>
    <p:extLst>
      <p:ext uri="{BB962C8B-B14F-4D97-AF65-F5344CB8AC3E}">
        <p14:creationId xmlns:p14="http://schemas.microsoft.com/office/powerpoint/2010/main" val="1279197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84DB67BC-7705-4545-AA9E-7886E4B3E065}" type="slidenum">
              <a:rPr lang="en-US"/>
              <a:pPr/>
              <a:t>‹#›</a:t>
            </a:fld>
            <a:endParaRPr lang="en-US"/>
          </a:p>
        </p:txBody>
      </p:sp>
    </p:spTree>
    <p:extLst>
      <p:ext uri="{BB962C8B-B14F-4D97-AF65-F5344CB8AC3E}">
        <p14:creationId xmlns:p14="http://schemas.microsoft.com/office/powerpoint/2010/main" val="3920419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1D790C08-1D2B-4248-98F2-A8A0ACB11905}" type="slidenum">
              <a:rPr lang="en-US"/>
              <a:pPr/>
              <a:t>‹#›</a:t>
            </a:fld>
            <a:endParaRPr lang="en-US"/>
          </a:p>
        </p:txBody>
      </p:sp>
    </p:spTree>
    <p:extLst>
      <p:ext uri="{BB962C8B-B14F-4D97-AF65-F5344CB8AC3E}">
        <p14:creationId xmlns:p14="http://schemas.microsoft.com/office/powerpoint/2010/main" val="38400390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B1756FB7-0BEA-8340-8E02-E0D70FCDE6CF}" type="slidenum">
              <a:rPr lang="en-US"/>
              <a:pPr/>
              <a:t>‹#›</a:t>
            </a:fld>
            <a:endParaRPr lang="en-US"/>
          </a:p>
        </p:txBody>
      </p:sp>
    </p:spTree>
    <p:extLst>
      <p:ext uri="{BB962C8B-B14F-4D97-AF65-F5344CB8AC3E}">
        <p14:creationId xmlns:p14="http://schemas.microsoft.com/office/powerpoint/2010/main" val="320065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8C6FF38D-DEA5-654D-B767-D608B1244E00}" type="slidenum">
              <a:rPr lang="en-US"/>
              <a:pPr/>
              <a:t>‹#›</a:t>
            </a:fld>
            <a:endParaRPr lang="en-US"/>
          </a:p>
        </p:txBody>
      </p:sp>
    </p:spTree>
    <p:extLst>
      <p:ext uri="{BB962C8B-B14F-4D97-AF65-F5344CB8AC3E}">
        <p14:creationId xmlns:p14="http://schemas.microsoft.com/office/powerpoint/2010/main" val="24498612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2CBACD05-0BDC-F04B-AA5D-E04EB4089E50}" type="slidenum">
              <a:rPr lang="en-US"/>
              <a:pPr/>
              <a:t>‹#›</a:t>
            </a:fld>
            <a:endParaRPr lang="en-US"/>
          </a:p>
        </p:txBody>
      </p:sp>
    </p:spTree>
    <p:extLst>
      <p:ext uri="{BB962C8B-B14F-4D97-AF65-F5344CB8AC3E}">
        <p14:creationId xmlns:p14="http://schemas.microsoft.com/office/powerpoint/2010/main" val="20593044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4DE29A90-3755-5942-843C-76640D3E2458}" type="slidenum">
              <a:rPr lang="en-US"/>
              <a:pPr/>
              <a:t>‹#›</a:t>
            </a:fld>
            <a:endParaRPr lang="en-US"/>
          </a:p>
        </p:txBody>
      </p:sp>
    </p:spTree>
    <p:extLst>
      <p:ext uri="{BB962C8B-B14F-4D97-AF65-F5344CB8AC3E}">
        <p14:creationId xmlns:p14="http://schemas.microsoft.com/office/powerpoint/2010/main" val="1061856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029569C2-4629-0C41-80EA-CA3E80101BC3}" type="slidenum">
              <a:rPr lang="en-US"/>
              <a:pPr/>
              <a:t>‹#›</a:t>
            </a:fld>
            <a:endParaRPr lang="en-US"/>
          </a:p>
        </p:txBody>
      </p:sp>
    </p:spTree>
    <p:extLst>
      <p:ext uri="{BB962C8B-B14F-4D97-AF65-F5344CB8AC3E}">
        <p14:creationId xmlns:p14="http://schemas.microsoft.com/office/powerpoint/2010/main" val="766710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C0D744C1-E7A3-8F42-9E42-22A651DE5F05}" type="slidenum">
              <a:rPr lang="en-US"/>
              <a:pPr/>
              <a:t>‹#›</a:t>
            </a:fld>
            <a:endParaRPr lang="en-US"/>
          </a:p>
        </p:txBody>
      </p:sp>
    </p:spTree>
    <p:extLst>
      <p:ext uri="{BB962C8B-B14F-4D97-AF65-F5344CB8AC3E}">
        <p14:creationId xmlns:p14="http://schemas.microsoft.com/office/powerpoint/2010/main" val="11565772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DEEBF6CA-9D1A-D74A-9305-6E4649B896C7}" type="slidenum">
              <a:rPr lang="en-US"/>
              <a:pPr/>
              <a:t>‹#›</a:t>
            </a:fld>
            <a:endParaRPr lang="en-US"/>
          </a:p>
        </p:txBody>
      </p:sp>
    </p:spTree>
    <p:extLst>
      <p:ext uri="{BB962C8B-B14F-4D97-AF65-F5344CB8AC3E}">
        <p14:creationId xmlns:p14="http://schemas.microsoft.com/office/powerpoint/2010/main" val="22687795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FEB42782-6214-4E4C-9A5D-3F369F180449}" type="slidenum">
              <a:rPr lang="en-US"/>
              <a:pPr/>
              <a:t>‹#›</a:t>
            </a:fld>
            <a:endParaRPr lang="en-US"/>
          </a:p>
        </p:txBody>
      </p:sp>
    </p:spTree>
    <p:extLst>
      <p:ext uri="{BB962C8B-B14F-4D97-AF65-F5344CB8AC3E}">
        <p14:creationId xmlns:p14="http://schemas.microsoft.com/office/powerpoint/2010/main" val="29980612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3FADFE44-11E6-9345-90F8-1445E959F239}" type="slidenum">
              <a:rPr lang="en-US"/>
              <a:pPr/>
              <a:t>‹#›</a:t>
            </a:fld>
            <a:endParaRPr lang="en-US"/>
          </a:p>
        </p:txBody>
      </p:sp>
    </p:spTree>
    <p:extLst>
      <p:ext uri="{BB962C8B-B14F-4D97-AF65-F5344CB8AC3E}">
        <p14:creationId xmlns:p14="http://schemas.microsoft.com/office/powerpoint/2010/main" val="3656332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7D206AFC-6E1D-DD4C-B8B0-AF6B29381385}" type="slidenum">
              <a:rPr lang="en-US"/>
              <a:pPr/>
              <a:t>‹#›</a:t>
            </a:fld>
            <a:endParaRPr lang="en-US"/>
          </a:p>
        </p:txBody>
      </p:sp>
    </p:spTree>
    <p:extLst>
      <p:ext uri="{BB962C8B-B14F-4D97-AF65-F5344CB8AC3E}">
        <p14:creationId xmlns:p14="http://schemas.microsoft.com/office/powerpoint/2010/main" val="3169568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D94046D-E0CE-C04F-85C3-ACCCF2E778CA}" type="slidenum">
              <a:rPr lang="en-US"/>
              <a:pPr/>
              <a:t>‹#›</a:t>
            </a:fld>
            <a:endParaRPr lang="en-US"/>
          </a:p>
        </p:txBody>
      </p:sp>
    </p:spTree>
    <p:extLst>
      <p:ext uri="{BB962C8B-B14F-4D97-AF65-F5344CB8AC3E}">
        <p14:creationId xmlns:p14="http://schemas.microsoft.com/office/powerpoint/2010/main" val="1650375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89D758B-6997-7741-AF55-EA34F3AB50A5}" type="slidenum">
              <a:rPr lang="en-US"/>
              <a:pPr/>
              <a:t>‹#›</a:t>
            </a:fld>
            <a:endParaRPr lang="en-US"/>
          </a:p>
        </p:txBody>
      </p:sp>
    </p:spTree>
    <p:extLst>
      <p:ext uri="{BB962C8B-B14F-4D97-AF65-F5344CB8AC3E}">
        <p14:creationId xmlns:p14="http://schemas.microsoft.com/office/powerpoint/2010/main" val="41741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034542A1-B578-CB49-A6F0-DF097100C17B}" type="slidenum">
              <a:rPr lang="en-US"/>
              <a:pPr/>
              <a:t>‹#›</a:t>
            </a:fld>
            <a:endParaRPr lang="en-US"/>
          </a:p>
        </p:txBody>
      </p:sp>
    </p:spTree>
    <p:extLst>
      <p:ext uri="{BB962C8B-B14F-4D97-AF65-F5344CB8AC3E}">
        <p14:creationId xmlns:p14="http://schemas.microsoft.com/office/powerpoint/2010/main" val="1876933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4B822919-AEA4-214E-B3C8-991F9B81C88D}" type="slidenum">
              <a:rPr lang="en-US"/>
              <a:pPr/>
              <a:t>‹#›</a:t>
            </a:fld>
            <a:endParaRPr lang="en-US"/>
          </a:p>
        </p:txBody>
      </p:sp>
    </p:spTree>
    <p:extLst>
      <p:ext uri="{BB962C8B-B14F-4D97-AF65-F5344CB8AC3E}">
        <p14:creationId xmlns:p14="http://schemas.microsoft.com/office/powerpoint/2010/main" val="17834981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E758555D-E71F-8947-8816-7E4A8D6A30D2}" type="slidenum">
              <a:rPr lang="en-US"/>
              <a:pPr/>
              <a:t>‹#›</a:t>
            </a:fld>
            <a:endParaRPr lang="en-US"/>
          </a:p>
        </p:txBody>
      </p:sp>
    </p:spTree>
    <p:extLst>
      <p:ext uri="{BB962C8B-B14F-4D97-AF65-F5344CB8AC3E}">
        <p14:creationId xmlns:p14="http://schemas.microsoft.com/office/powerpoint/2010/main" val="19657007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38D2153C-E6B1-064F-AA81-E7553DC2F520}" type="slidenum">
              <a:rPr lang="en-US"/>
              <a:pPr/>
              <a:t>‹#›</a:t>
            </a:fld>
            <a:endParaRPr lang="en-US"/>
          </a:p>
        </p:txBody>
      </p:sp>
    </p:spTree>
    <p:extLst>
      <p:ext uri="{BB962C8B-B14F-4D97-AF65-F5344CB8AC3E}">
        <p14:creationId xmlns:p14="http://schemas.microsoft.com/office/powerpoint/2010/main" val="3035176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5A9F17B2-8424-FE40-8F31-79DEB8DC8A82}" type="slidenum">
              <a:rPr lang="en-US"/>
              <a:pPr/>
              <a:t>‹#›</a:t>
            </a:fld>
            <a:endParaRPr lang="en-US"/>
          </a:p>
        </p:txBody>
      </p:sp>
    </p:spTree>
    <p:extLst>
      <p:ext uri="{BB962C8B-B14F-4D97-AF65-F5344CB8AC3E}">
        <p14:creationId xmlns:p14="http://schemas.microsoft.com/office/powerpoint/2010/main" val="40924310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EA57954B-165C-AD44-95EF-93671FBA1836}" type="slidenum">
              <a:rPr lang="en-US"/>
              <a:pPr/>
              <a:t>‹#›</a:t>
            </a:fld>
            <a:endParaRPr lang="en-US"/>
          </a:p>
        </p:txBody>
      </p:sp>
    </p:spTree>
    <p:extLst>
      <p:ext uri="{BB962C8B-B14F-4D97-AF65-F5344CB8AC3E}">
        <p14:creationId xmlns:p14="http://schemas.microsoft.com/office/powerpoint/2010/main" val="2363501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AC1FC9ED-92B7-B747-A82D-287F7B553BA1}" type="slidenum">
              <a:rPr lang="en-US"/>
              <a:pPr/>
              <a:t>‹#›</a:t>
            </a:fld>
            <a:endParaRPr lang="en-US"/>
          </a:p>
        </p:txBody>
      </p:sp>
    </p:spTree>
    <p:extLst>
      <p:ext uri="{BB962C8B-B14F-4D97-AF65-F5344CB8AC3E}">
        <p14:creationId xmlns:p14="http://schemas.microsoft.com/office/powerpoint/2010/main" val="1190118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571F5878-805B-EE42-BDC1-7B7959576AC8}" type="slidenum">
              <a:rPr lang="en-US"/>
              <a:pPr/>
              <a:t>‹#›</a:t>
            </a:fld>
            <a:endParaRPr lang="en-US"/>
          </a:p>
        </p:txBody>
      </p:sp>
    </p:spTree>
    <p:extLst>
      <p:ext uri="{BB962C8B-B14F-4D97-AF65-F5344CB8AC3E}">
        <p14:creationId xmlns:p14="http://schemas.microsoft.com/office/powerpoint/2010/main" val="1673417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6312CD72-EB33-E543-8D55-D933DC620200}" type="slidenum">
              <a:rPr lang="en-US"/>
              <a:pPr/>
              <a:t>‹#›</a:t>
            </a:fld>
            <a:endParaRPr lang="en-US"/>
          </a:p>
        </p:txBody>
      </p:sp>
    </p:spTree>
    <p:extLst>
      <p:ext uri="{BB962C8B-B14F-4D97-AF65-F5344CB8AC3E}">
        <p14:creationId xmlns:p14="http://schemas.microsoft.com/office/powerpoint/2010/main" val="36514612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A09EF656-AD4B-F54D-8242-23204EDDF154}" type="slidenum">
              <a:rPr lang="en-US"/>
              <a:pPr/>
              <a:t>‹#›</a:t>
            </a:fld>
            <a:endParaRPr lang="en-US"/>
          </a:p>
        </p:txBody>
      </p:sp>
    </p:spTree>
    <p:extLst>
      <p:ext uri="{BB962C8B-B14F-4D97-AF65-F5344CB8AC3E}">
        <p14:creationId xmlns:p14="http://schemas.microsoft.com/office/powerpoint/2010/main" val="33564169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5889E63D-64FE-7D44-BD6B-AD39AFB0B610}" type="slidenum">
              <a:rPr lang="en-US"/>
              <a:pPr/>
              <a:t>‹#›</a:t>
            </a:fld>
            <a:endParaRPr lang="en-US"/>
          </a:p>
        </p:txBody>
      </p:sp>
    </p:spTree>
    <p:extLst>
      <p:ext uri="{BB962C8B-B14F-4D97-AF65-F5344CB8AC3E}">
        <p14:creationId xmlns:p14="http://schemas.microsoft.com/office/powerpoint/2010/main" val="26931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E59539AC-D398-C74C-BD1B-21F45A6D73A5}" type="slidenum">
              <a:rPr lang="en-US"/>
              <a:pPr/>
              <a:t>‹#›</a:t>
            </a:fld>
            <a:endParaRPr lang="en-US"/>
          </a:p>
        </p:txBody>
      </p:sp>
    </p:spTree>
    <p:extLst>
      <p:ext uri="{BB962C8B-B14F-4D97-AF65-F5344CB8AC3E}">
        <p14:creationId xmlns:p14="http://schemas.microsoft.com/office/powerpoint/2010/main" val="2610576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A444F9B0-69BC-8243-9FD7-CC4EA413E4C0}" type="slidenum">
              <a:rPr lang="en-US"/>
              <a:pPr/>
              <a:t>‹#›</a:t>
            </a:fld>
            <a:endParaRPr lang="en-US"/>
          </a:p>
        </p:txBody>
      </p:sp>
    </p:spTree>
    <p:extLst>
      <p:ext uri="{BB962C8B-B14F-4D97-AF65-F5344CB8AC3E}">
        <p14:creationId xmlns:p14="http://schemas.microsoft.com/office/powerpoint/2010/main" val="25482744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F8BC0E06-42B6-C142-AD40-BA8C59D3DB4F}" type="slidenum">
              <a:rPr lang="en-US"/>
              <a:pPr/>
              <a:t>‹#›</a:t>
            </a:fld>
            <a:endParaRPr lang="en-US"/>
          </a:p>
        </p:txBody>
      </p:sp>
    </p:spTree>
    <p:extLst>
      <p:ext uri="{BB962C8B-B14F-4D97-AF65-F5344CB8AC3E}">
        <p14:creationId xmlns:p14="http://schemas.microsoft.com/office/powerpoint/2010/main" val="2079974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3176588"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6188" y="2209800"/>
            <a:ext cx="3178175" cy="391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18DC8633-028A-3148-8BF8-BEF1AFDFC044}" type="slidenum">
              <a:rPr lang="en-US"/>
              <a:pPr/>
              <a:t>‹#›</a:t>
            </a:fld>
            <a:endParaRPr lang="en-US"/>
          </a:p>
        </p:txBody>
      </p:sp>
    </p:spTree>
    <p:extLst>
      <p:ext uri="{BB962C8B-B14F-4D97-AF65-F5344CB8AC3E}">
        <p14:creationId xmlns:p14="http://schemas.microsoft.com/office/powerpoint/2010/main" val="569864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04/05/18</a:t>
            </a:r>
          </a:p>
        </p:txBody>
      </p:sp>
      <p:sp>
        <p:nvSpPr>
          <p:cNvPr id="8" name="Footer Placeholder 7"/>
          <p:cNvSpPr>
            <a:spLocks noGrp="1"/>
          </p:cNvSpPr>
          <p:nvPr>
            <p:ph type="ftr" idx="11"/>
          </p:nvPr>
        </p:nvSpPr>
        <p:spPr/>
        <p:txBody>
          <a:bodyPr/>
          <a:lstStyle>
            <a:lvl1pPr>
              <a:defRPr/>
            </a:lvl1pPr>
          </a:lstStyle>
          <a:p>
            <a:r>
              <a:rPr lang="en-US"/>
              <a:t>Footer Text</a:t>
            </a:r>
          </a:p>
        </p:txBody>
      </p:sp>
      <p:sp>
        <p:nvSpPr>
          <p:cNvPr id="9" name="Slide Number Placeholder 8"/>
          <p:cNvSpPr>
            <a:spLocks noGrp="1"/>
          </p:cNvSpPr>
          <p:nvPr>
            <p:ph type="sldNum" idx="12"/>
          </p:nvPr>
        </p:nvSpPr>
        <p:spPr/>
        <p:txBody>
          <a:bodyPr/>
          <a:lstStyle>
            <a:lvl1pPr>
              <a:defRPr/>
            </a:lvl1pPr>
          </a:lstStyle>
          <a:p>
            <a:fld id="{BCD0CA08-8EFB-9048-A8F1-219624D79A84}" type="slidenum">
              <a:rPr lang="en-US"/>
              <a:pPr/>
              <a:t>‹#›</a:t>
            </a:fld>
            <a:endParaRPr lang="en-US"/>
          </a:p>
        </p:txBody>
      </p:sp>
    </p:spTree>
    <p:extLst>
      <p:ext uri="{BB962C8B-B14F-4D97-AF65-F5344CB8AC3E}">
        <p14:creationId xmlns:p14="http://schemas.microsoft.com/office/powerpoint/2010/main" val="24490922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04/05/18</a:t>
            </a:r>
          </a:p>
        </p:txBody>
      </p:sp>
      <p:sp>
        <p:nvSpPr>
          <p:cNvPr id="4" name="Footer Placeholder 3"/>
          <p:cNvSpPr>
            <a:spLocks noGrp="1"/>
          </p:cNvSpPr>
          <p:nvPr>
            <p:ph type="ftr" idx="11"/>
          </p:nvPr>
        </p:nvSpPr>
        <p:spPr/>
        <p:txBody>
          <a:bodyPr/>
          <a:lstStyle>
            <a:lvl1pPr>
              <a:defRPr/>
            </a:lvl1pPr>
          </a:lstStyle>
          <a:p>
            <a:r>
              <a:rPr lang="en-US"/>
              <a:t>Footer Text</a:t>
            </a:r>
          </a:p>
        </p:txBody>
      </p:sp>
      <p:sp>
        <p:nvSpPr>
          <p:cNvPr id="5" name="Slide Number Placeholder 4"/>
          <p:cNvSpPr>
            <a:spLocks noGrp="1"/>
          </p:cNvSpPr>
          <p:nvPr>
            <p:ph type="sldNum" idx="12"/>
          </p:nvPr>
        </p:nvSpPr>
        <p:spPr/>
        <p:txBody>
          <a:bodyPr/>
          <a:lstStyle>
            <a:lvl1pPr>
              <a:defRPr/>
            </a:lvl1pPr>
          </a:lstStyle>
          <a:p>
            <a:fld id="{3686593F-2033-324C-87D6-DB111BFE001A}" type="slidenum">
              <a:rPr lang="en-US"/>
              <a:pPr/>
              <a:t>‹#›</a:t>
            </a:fld>
            <a:endParaRPr lang="en-US"/>
          </a:p>
        </p:txBody>
      </p:sp>
    </p:spTree>
    <p:extLst>
      <p:ext uri="{BB962C8B-B14F-4D97-AF65-F5344CB8AC3E}">
        <p14:creationId xmlns:p14="http://schemas.microsoft.com/office/powerpoint/2010/main" val="21726982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04/05/18</a:t>
            </a:r>
          </a:p>
        </p:txBody>
      </p:sp>
      <p:sp>
        <p:nvSpPr>
          <p:cNvPr id="3" name="Footer Placeholder 2"/>
          <p:cNvSpPr>
            <a:spLocks noGrp="1"/>
          </p:cNvSpPr>
          <p:nvPr>
            <p:ph type="ftr" idx="11"/>
          </p:nvPr>
        </p:nvSpPr>
        <p:spPr/>
        <p:txBody>
          <a:bodyPr/>
          <a:lstStyle>
            <a:lvl1pPr>
              <a:defRPr/>
            </a:lvl1pPr>
          </a:lstStyle>
          <a:p>
            <a:r>
              <a:rPr lang="en-US"/>
              <a:t>Footer Text</a:t>
            </a:r>
          </a:p>
        </p:txBody>
      </p:sp>
      <p:sp>
        <p:nvSpPr>
          <p:cNvPr id="4" name="Slide Number Placeholder 3"/>
          <p:cNvSpPr>
            <a:spLocks noGrp="1"/>
          </p:cNvSpPr>
          <p:nvPr>
            <p:ph type="sldNum" idx="12"/>
          </p:nvPr>
        </p:nvSpPr>
        <p:spPr/>
        <p:txBody>
          <a:bodyPr/>
          <a:lstStyle>
            <a:lvl1pPr>
              <a:defRPr/>
            </a:lvl1pPr>
          </a:lstStyle>
          <a:p>
            <a:fld id="{B0E508F7-159D-8B45-BA7D-41077F183BCF}" type="slidenum">
              <a:rPr lang="en-US"/>
              <a:pPr/>
              <a:t>‹#›</a:t>
            </a:fld>
            <a:endParaRPr lang="en-US"/>
          </a:p>
        </p:txBody>
      </p:sp>
    </p:spTree>
    <p:extLst>
      <p:ext uri="{BB962C8B-B14F-4D97-AF65-F5344CB8AC3E}">
        <p14:creationId xmlns:p14="http://schemas.microsoft.com/office/powerpoint/2010/main" val="3918313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61D8E1F9-94AB-4240-B381-04A96681CA4F}" type="slidenum">
              <a:rPr lang="en-US"/>
              <a:pPr/>
              <a:t>‹#›</a:t>
            </a:fld>
            <a:endParaRPr lang="en-US"/>
          </a:p>
        </p:txBody>
      </p:sp>
    </p:spTree>
    <p:extLst>
      <p:ext uri="{BB962C8B-B14F-4D97-AF65-F5344CB8AC3E}">
        <p14:creationId xmlns:p14="http://schemas.microsoft.com/office/powerpoint/2010/main" val="32575895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04/05/18</a:t>
            </a:r>
          </a:p>
        </p:txBody>
      </p:sp>
      <p:sp>
        <p:nvSpPr>
          <p:cNvPr id="6" name="Footer Placeholder 5"/>
          <p:cNvSpPr>
            <a:spLocks noGrp="1"/>
          </p:cNvSpPr>
          <p:nvPr>
            <p:ph type="ftr" idx="11"/>
          </p:nvPr>
        </p:nvSpPr>
        <p:spPr/>
        <p:txBody>
          <a:bodyPr/>
          <a:lstStyle>
            <a:lvl1pPr>
              <a:defRPr/>
            </a:lvl1pPr>
          </a:lstStyle>
          <a:p>
            <a:r>
              <a:rPr lang="en-US"/>
              <a:t>Footer Text</a:t>
            </a:r>
          </a:p>
        </p:txBody>
      </p:sp>
      <p:sp>
        <p:nvSpPr>
          <p:cNvPr id="7" name="Slide Number Placeholder 6"/>
          <p:cNvSpPr>
            <a:spLocks noGrp="1"/>
          </p:cNvSpPr>
          <p:nvPr>
            <p:ph type="sldNum" idx="12"/>
          </p:nvPr>
        </p:nvSpPr>
        <p:spPr/>
        <p:txBody>
          <a:bodyPr/>
          <a:lstStyle>
            <a:lvl1pPr>
              <a:defRPr/>
            </a:lvl1pPr>
          </a:lstStyle>
          <a:p>
            <a:fld id="{A44DAEC8-A4C8-3C4D-95D8-C457FFD44471}" type="slidenum">
              <a:rPr lang="en-US"/>
              <a:pPr/>
              <a:t>‹#›</a:t>
            </a:fld>
            <a:endParaRPr lang="en-US"/>
          </a:p>
        </p:txBody>
      </p:sp>
    </p:spTree>
    <p:extLst>
      <p:ext uri="{BB962C8B-B14F-4D97-AF65-F5344CB8AC3E}">
        <p14:creationId xmlns:p14="http://schemas.microsoft.com/office/powerpoint/2010/main" val="5606034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03648DC6-4794-064F-9ACC-E61CE558DDA2}" type="slidenum">
              <a:rPr lang="en-US"/>
              <a:pPr/>
              <a:t>‹#›</a:t>
            </a:fld>
            <a:endParaRPr lang="en-US"/>
          </a:p>
        </p:txBody>
      </p:sp>
    </p:spTree>
    <p:extLst>
      <p:ext uri="{BB962C8B-B14F-4D97-AF65-F5344CB8AC3E}">
        <p14:creationId xmlns:p14="http://schemas.microsoft.com/office/powerpoint/2010/main" val="29735361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38763" y="865188"/>
            <a:ext cx="1625600" cy="5259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65188"/>
            <a:ext cx="4729163" cy="5259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04/05/18</a:t>
            </a:r>
          </a:p>
        </p:txBody>
      </p:sp>
      <p:sp>
        <p:nvSpPr>
          <p:cNvPr id="5" name="Footer Placeholder 4"/>
          <p:cNvSpPr>
            <a:spLocks noGrp="1"/>
          </p:cNvSpPr>
          <p:nvPr>
            <p:ph type="ftr" idx="11"/>
          </p:nvPr>
        </p:nvSpPr>
        <p:spPr/>
        <p:txBody>
          <a:bodyPr/>
          <a:lstStyle>
            <a:lvl1pPr>
              <a:defRPr/>
            </a:lvl1pPr>
          </a:lstStyle>
          <a:p>
            <a:r>
              <a:rPr lang="en-US"/>
              <a:t>Footer Text</a:t>
            </a:r>
          </a:p>
        </p:txBody>
      </p:sp>
      <p:sp>
        <p:nvSpPr>
          <p:cNvPr id="6" name="Slide Number Placeholder 5"/>
          <p:cNvSpPr>
            <a:spLocks noGrp="1"/>
          </p:cNvSpPr>
          <p:nvPr>
            <p:ph type="sldNum" idx="12"/>
          </p:nvPr>
        </p:nvSpPr>
        <p:spPr/>
        <p:txBody>
          <a:bodyPr/>
          <a:lstStyle>
            <a:lvl1pPr>
              <a:defRPr/>
            </a:lvl1pPr>
          </a:lstStyle>
          <a:p>
            <a:fld id="{9AFB7F14-1457-204B-9329-1626A60A624A}" type="slidenum">
              <a:rPr lang="en-US"/>
              <a:pPr/>
              <a:t>‹#›</a:t>
            </a:fld>
            <a:endParaRPr lang="en-US"/>
          </a:p>
        </p:txBody>
      </p:sp>
    </p:spTree>
    <p:extLst>
      <p:ext uri="{BB962C8B-B14F-4D97-AF65-F5344CB8AC3E}">
        <p14:creationId xmlns:p14="http://schemas.microsoft.com/office/powerpoint/2010/main" val="32274561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187700" y="268288"/>
            <a:ext cx="5668963" cy="390048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Rectangle 2"/>
          <p:cNvSpPr>
            <a:spLocks noChangeArrowheads="1"/>
          </p:cNvSpPr>
          <p:nvPr/>
        </p:nvSpPr>
        <p:spPr bwMode="auto">
          <a:xfrm>
            <a:off x="268288" y="268288"/>
            <a:ext cx="184150" cy="3886200"/>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Rectangle 3"/>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2052" name="Rectangle 4"/>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2053" name="Rectangle 5"/>
          <p:cNvSpPr>
            <a:spLocks noGrp="1" noChangeArrowheads="1"/>
          </p:cNvSpPr>
          <p:nvPr>
            <p:ph type="dt"/>
          </p:nvPr>
        </p:nvSpPr>
        <p:spPr bwMode="auto">
          <a:xfrm>
            <a:off x="3276600" y="357188"/>
            <a:ext cx="55038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 pos="2171700" algn="l"/>
                <a:tab pos="2895600" algn="l"/>
                <a:tab pos="3619500" algn="l"/>
                <a:tab pos="4343400" algn="l"/>
                <a:tab pos="5067300" algn="l"/>
              </a:tabLst>
              <a:defRPr sz="2200">
                <a:solidFill>
                  <a:srgbClr val="FFFFFF"/>
                </a:solidFill>
                <a:latin typeface="+mn-lt"/>
                <a:ea typeface="Arial Unicode MS" charset="0"/>
                <a:cs typeface="Arial Unicode MS" charset="0"/>
              </a:defRPr>
            </a:lvl1pPr>
          </a:lstStyle>
          <a:p>
            <a:r>
              <a:rPr lang="en-US"/>
              <a:t>04/05/18</a:t>
            </a:r>
          </a:p>
        </p:txBody>
      </p:sp>
      <p:sp>
        <p:nvSpPr>
          <p:cNvPr id="2054" name="Rectangle 6"/>
          <p:cNvSpPr>
            <a:spLocks noGrp="1" noChangeArrowheads="1"/>
          </p:cNvSpPr>
          <p:nvPr>
            <p:ph type="ftr"/>
          </p:nvPr>
        </p:nvSpPr>
        <p:spPr bwMode="auto">
          <a:xfrm>
            <a:off x="3219450" y="6356350"/>
            <a:ext cx="47339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Lst>
              <a:defRPr sz="1100" b="1">
                <a:solidFill>
                  <a:srgbClr val="858585"/>
                </a:solidFill>
                <a:latin typeface="+mn-lt"/>
                <a:ea typeface="Arial Unicode MS" charset="0"/>
                <a:cs typeface="Arial Unicode MS" charset="0"/>
              </a:defRPr>
            </a:lvl1pPr>
          </a:lstStyle>
          <a:p>
            <a:r>
              <a:rPr lang="en-US"/>
              <a:t>Footer Text</a:t>
            </a:r>
          </a:p>
        </p:txBody>
      </p:sp>
      <p:sp>
        <p:nvSpPr>
          <p:cNvPr id="2055" name="Rectangle 7"/>
          <p:cNvSpPr>
            <a:spLocks noGrp="1" noChangeArrowheads="1"/>
          </p:cNvSpPr>
          <p:nvPr>
            <p:ph type="sldNum"/>
          </p:nvPr>
        </p:nvSpPr>
        <p:spPr bwMode="auto">
          <a:xfrm>
            <a:off x="8256588" y="6356350"/>
            <a:ext cx="6842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1100" b="1">
                <a:solidFill>
                  <a:srgbClr val="858585"/>
                </a:solidFill>
                <a:latin typeface="+mn-lt"/>
                <a:ea typeface="Arial Unicode MS" charset="0"/>
                <a:cs typeface="Arial Unicode MS" charset="0"/>
              </a:defRPr>
            </a:lvl1pPr>
          </a:lstStyle>
          <a:p>
            <a:fld id="{DA5FDCF8-61A2-9F4B-A678-FE36B2FBFF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8148638" y="268288"/>
            <a:ext cx="7191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66"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1267"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1268"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1269"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1270"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B8E7F4C8-F6A4-F14A-8CA8-C8835F5A7A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8148638" y="268288"/>
            <a:ext cx="7191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90"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2291"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2292"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2293"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2294"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639B9793-30B6-2944-A5FB-20ADC1779A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8148638" y="268288"/>
            <a:ext cx="7191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14"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3315"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3316"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3317"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3318"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0142CF4F-8461-6F4A-9D32-919F293D65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148638" y="268288"/>
            <a:ext cx="719137" cy="5667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338"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4339"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4340"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4341"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4342"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406A52B5-94EC-EB40-92F0-79712901BE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8148638" y="268288"/>
            <a:ext cx="719137" cy="5667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362"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5363"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5364"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5365"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5366"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DC3C15C2-E4ED-DA40-9B6A-7BC59CA5C6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746625" y="268288"/>
            <a:ext cx="4114800" cy="5667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86"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6387"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6388" name="Rectangle 4"/>
          <p:cNvSpPr>
            <a:spLocks noGrp="1" noChangeArrowheads="1"/>
          </p:cNvSpPr>
          <p:nvPr>
            <p:ph type="dt"/>
          </p:nvPr>
        </p:nvSpPr>
        <p:spPr bwMode="auto">
          <a:xfrm>
            <a:off x="161925" y="6124575"/>
            <a:ext cx="1751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6389" name="Rectangle 5"/>
          <p:cNvSpPr>
            <a:spLocks noGrp="1" noChangeArrowheads="1"/>
          </p:cNvSpPr>
          <p:nvPr>
            <p:ph type="ftr"/>
          </p:nvPr>
        </p:nvSpPr>
        <p:spPr bwMode="auto">
          <a:xfrm>
            <a:off x="174625" y="6356350"/>
            <a:ext cx="38623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Lst>
              <a:defRPr sz="1100" b="1">
                <a:solidFill>
                  <a:srgbClr val="858585"/>
                </a:solidFill>
                <a:latin typeface="Times New Roman" charset="0"/>
              </a:defRPr>
            </a:lvl1pPr>
          </a:lstStyle>
          <a:p>
            <a:r>
              <a:rPr lang="en-US"/>
              <a:t>Footer Text</a:t>
            </a:r>
          </a:p>
        </p:txBody>
      </p:sp>
      <p:sp>
        <p:nvSpPr>
          <p:cNvPr id="16390"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7E30BDC5-8C4C-CE4C-88DB-AB07A47197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216775" y="268288"/>
            <a:ext cx="1639888" cy="3638550"/>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10"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7411"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7412"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7413"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7414"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5C86136D-EE88-8244-A05D-2467E425F9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135938" y="268288"/>
            <a:ext cx="720725" cy="3638550"/>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434"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8435"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8436"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8437"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8438"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486C2A97-9CD3-C945-9548-EF32CDA1710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212013" y="268288"/>
            <a:ext cx="16462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58"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9459"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9460"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9461"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9462"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07E6BE51-9ED4-9E48-8701-58BB2C59E4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8148638" y="268288"/>
            <a:ext cx="719137" cy="5667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82"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20483"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20484"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20485"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20486"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D826ABFB-E5D6-8749-9264-57ECDC373C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212013" y="268288"/>
            <a:ext cx="16462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4"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3075"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3076" name="Rectangle 4"/>
          <p:cNvSpPr>
            <a:spLocks noGrp="1" noChangeArrowheads="1"/>
          </p:cNvSpPr>
          <p:nvPr>
            <p:ph type="dt"/>
          </p:nvPr>
        </p:nvSpPr>
        <p:spPr bwMode="auto">
          <a:xfrm>
            <a:off x="72120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3077"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3078"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F1AC3C00-1D75-DF4E-AFEC-3A873BBF4F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187700" y="268288"/>
            <a:ext cx="5668963" cy="25606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Rectangle 2"/>
          <p:cNvSpPr>
            <a:spLocks noChangeArrowheads="1"/>
          </p:cNvSpPr>
          <p:nvPr/>
        </p:nvSpPr>
        <p:spPr bwMode="auto">
          <a:xfrm>
            <a:off x="268288" y="268288"/>
            <a:ext cx="184150" cy="3886200"/>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9" name="Rectangle 3"/>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4100" name="Rectangle 4"/>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4101" name="Rectangle 5"/>
          <p:cNvSpPr>
            <a:spLocks noGrp="1" noChangeArrowheads="1"/>
          </p:cNvSpPr>
          <p:nvPr>
            <p:ph type="dt"/>
          </p:nvPr>
        </p:nvSpPr>
        <p:spPr bwMode="auto">
          <a:xfrm>
            <a:off x="3276600" y="358775"/>
            <a:ext cx="5497513"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 pos="2171700" algn="l"/>
                <a:tab pos="2895600" algn="l"/>
                <a:tab pos="3619500" algn="l"/>
                <a:tab pos="4343400" algn="l"/>
                <a:tab pos="5067300" algn="l"/>
              </a:tabLst>
              <a:defRPr sz="2200">
                <a:solidFill>
                  <a:srgbClr val="FFFFFF"/>
                </a:solidFill>
                <a:latin typeface="Times New Roman" charset="0"/>
                <a:ea typeface="Arial Unicode MS" charset="0"/>
                <a:cs typeface="Arial Unicode MS" charset="0"/>
              </a:defRPr>
            </a:lvl1pPr>
          </a:lstStyle>
          <a:p>
            <a:r>
              <a:rPr lang="en-US"/>
              <a:t>04/05/18</a:t>
            </a:r>
          </a:p>
        </p:txBody>
      </p:sp>
      <p:sp>
        <p:nvSpPr>
          <p:cNvPr id="4102" name="Rectangle 6"/>
          <p:cNvSpPr>
            <a:spLocks noGrp="1" noChangeArrowheads="1"/>
          </p:cNvSpPr>
          <p:nvPr>
            <p:ph type="ftr"/>
          </p:nvPr>
        </p:nvSpPr>
        <p:spPr bwMode="auto">
          <a:xfrm>
            <a:off x="3213100" y="6356350"/>
            <a:ext cx="47339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Lst>
              <a:defRPr sz="1100" b="1">
                <a:solidFill>
                  <a:srgbClr val="858585"/>
                </a:solidFill>
                <a:latin typeface="Times New Roman" charset="0"/>
              </a:defRPr>
            </a:lvl1pPr>
          </a:lstStyle>
          <a:p>
            <a:r>
              <a:rPr lang="en-US"/>
              <a:t>Footer Text</a:t>
            </a:r>
          </a:p>
        </p:txBody>
      </p:sp>
      <p:sp>
        <p:nvSpPr>
          <p:cNvPr id="4103" name="Rectangle 7"/>
          <p:cNvSpPr>
            <a:spLocks noGrp="1" noChangeArrowheads="1"/>
          </p:cNvSpPr>
          <p:nvPr>
            <p:ph type="sldNum"/>
          </p:nvPr>
        </p:nvSpPr>
        <p:spPr bwMode="auto">
          <a:xfrm>
            <a:off x="8266113" y="6356350"/>
            <a:ext cx="6842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1100" b="1">
                <a:solidFill>
                  <a:srgbClr val="858585"/>
                </a:solidFill>
                <a:latin typeface="+mn-lt"/>
                <a:ea typeface="Arial Unicode MS" charset="0"/>
                <a:cs typeface="Arial Unicode MS" charset="0"/>
              </a:defRPr>
            </a:lvl1pPr>
          </a:lstStyle>
          <a:p>
            <a:fld id="{CBAB679F-71AE-8F49-A902-D48A54863F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69875" y="268288"/>
            <a:ext cx="1646238"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5123"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5124" name="Rectangle 4"/>
          <p:cNvSpPr>
            <a:spLocks noGrp="1" noChangeArrowheads="1"/>
          </p:cNvSpPr>
          <p:nvPr>
            <p:ph type="dt"/>
          </p:nvPr>
        </p:nvSpPr>
        <p:spPr bwMode="auto">
          <a:xfrm>
            <a:off x="72120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5125" name="Rectangle 5"/>
          <p:cNvSpPr>
            <a:spLocks noGrp="1" noChangeArrowheads="1"/>
          </p:cNvSpPr>
          <p:nvPr>
            <p:ph type="ftr"/>
          </p:nvPr>
        </p:nvSpPr>
        <p:spPr bwMode="auto">
          <a:xfrm>
            <a:off x="2178050" y="6356350"/>
            <a:ext cx="4926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Lst>
              <a:defRPr sz="1100" b="1">
                <a:solidFill>
                  <a:srgbClr val="858585"/>
                </a:solidFill>
                <a:latin typeface="Times New Roman" charset="0"/>
              </a:defRPr>
            </a:lvl1pPr>
          </a:lstStyle>
          <a:p>
            <a:r>
              <a:rPr lang="en-US"/>
              <a:t>Footer Text</a:t>
            </a:r>
          </a:p>
        </p:txBody>
      </p:sp>
      <p:sp>
        <p:nvSpPr>
          <p:cNvPr id="5126" name="Rectangle 6"/>
          <p:cNvSpPr>
            <a:spLocks noGrp="1" noChangeArrowheads="1"/>
          </p:cNvSpPr>
          <p:nvPr>
            <p:ph type="sldNum"/>
          </p:nvPr>
        </p:nvSpPr>
        <p:spPr bwMode="auto">
          <a:xfrm>
            <a:off x="3317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89CDB420-A9D1-E748-8877-89857542E5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7759700" y="268288"/>
            <a:ext cx="1098550" cy="6350000"/>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6"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6147"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6148" name="Rectangle 4"/>
          <p:cNvSpPr>
            <a:spLocks noGrp="1" noChangeArrowheads="1"/>
          </p:cNvSpPr>
          <p:nvPr>
            <p:ph type="dt"/>
          </p:nvPr>
        </p:nvSpPr>
        <p:spPr bwMode="auto">
          <a:xfrm>
            <a:off x="5562600" y="6356350"/>
            <a:ext cx="16208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6149" name="Rectangle 5"/>
          <p:cNvSpPr>
            <a:spLocks noGrp="1" noChangeArrowheads="1"/>
          </p:cNvSpPr>
          <p:nvPr>
            <p:ph type="ftr"/>
          </p:nvPr>
        </p:nvSpPr>
        <p:spPr bwMode="auto">
          <a:xfrm>
            <a:off x="174625" y="6356350"/>
            <a:ext cx="531018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Lst>
              <a:defRPr sz="1100" b="1">
                <a:solidFill>
                  <a:srgbClr val="858585"/>
                </a:solidFill>
                <a:latin typeface="Times New Roman" charset="0"/>
              </a:defRPr>
            </a:lvl1pPr>
          </a:lstStyle>
          <a:p>
            <a:r>
              <a:rPr lang="en-US"/>
              <a:t>Footer Text</a:t>
            </a:r>
          </a:p>
        </p:txBody>
      </p:sp>
      <p:sp>
        <p:nvSpPr>
          <p:cNvPr id="6150"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5FB74B19-9637-B248-BDB3-8B83FEDB00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69875" y="4773613"/>
            <a:ext cx="2971800" cy="1844675"/>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70"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7171"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7172" name="Rectangle 4"/>
          <p:cNvSpPr>
            <a:spLocks noGrp="1" noChangeArrowheads="1"/>
          </p:cNvSpPr>
          <p:nvPr>
            <p:ph type="sldNum"/>
          </p:nvPr>
        </p:nvSpPr>
        <p:spPr bwMode="auto">
          <a:xfrm>
            <a:off x="350838" y="6073775"/>
            <a:ext cx="50482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B60E5B60-353C-B145-A701-A0C858F47B8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8148638" y="268288"/>
            <a:ext cx="7191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94"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8195"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8196"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8197"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8198"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64A5F3C0-DFD4-8C4B-B7DC-5C79EF5CC0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8148638" y="268288"/>
            <a:ext cx="7191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18"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9219"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9220"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9221"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9222"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7085EE34-F5E3-5845-A4A8-6B74A946907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8148638" y="268288"/>
            <a:ext cx="719137" cy="1646237"/>
          </a:xfrm>
          <a:prstGeom prst="rect">
            <a:avLst/>
          </a:prstGeom>
          <a:solidFill>
            <a:srgbClr val="99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2" name="Rectangle 2"/>
          <p:cNvSpPr>
            <a:spLocks noGrp="1" noChangeArrowheads="1"/>
          </p:cNvSpPr>
          <p:nvPr>
            <p:ph type="title"/>
          </p:nvPr>
        </p:nvSpPr>
        <p:spPr bwMode="auto">
          <a:xfrm>
            <a:off x="457200" y="865188"/>
            <a:ext cx="65071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Kliknúť na editáciu formátu textu titulku</a:t>
            </a:r>
          </a:p>
        </p:txBody>
      </p:sp>
      <p:sp>
        <p:nvSpPr>
          <p:cNvPr id="10243" name="Rectangle 3"/>
          <p:cNvSpPr>
            <a:spLocks noGrp="1" noChangeArrowheads="1"/>
          </p:cNvSpPr>
          <p:nvPr>
            <p:ph type="body" idx="1"/>
          </p:nvPr>
        </p:nvSpPr>
        <p:spPr bwMode="auto">
          <a:xfrm>
            <a:off x="457200" y="2209800"/>
            <a:ext cx="65071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Kliknúť na editáciu formátu textu osnovy</a:t>
            </a:r>
          </a:p>
          <a:p>
            <a:pPr lvl="1"/>
            <a:r>
              <a:rPr lang="en-GB"/>
              <a:t>Druhá úroveň</a:t>
            </a:r>
          </a:p>
          <a:p>
            <a:pPr lvl="2"/>
            <a:r>
              <a:rPr lang="en-GB"/>
              <a:t>Tretia úroveňˆ</a:t>
            </a:r>
          </a:p>
          <a:p>
            <a:pPr lvl="3"/>
            <a:r>
              <a:rPr lang="en-GB"/>
              <a:t>Štvrtá úroveň osnovy</a:t>
            </a:r>
          </a:p>
          <a:p>
            <a:pPr lvl="4"/>
            <a:r>
              <a:rPr lang="en-GB"/>
              <a:t>Piata úroveň osnovy</a:t>
            </a:r>
          </a:p>
          <a:p>
            <a:pPr lvl="4"/>
            <a:r>
              <a:rPr lang="en-GB"/>
              <a:t>Šiesta úroveň</a:t>
            </a:r>
          </a:p>
          <a:p>
            <a:pPr lvl="4"/>
            <a:r>
              <a:rPr lang="en-GB"/>
              <a:t>Siedma úroveň</a:t>
            </a:r>
          </a:p>
          <a:p>
            <a:pPr lvl="4"/>
            <a:r>
              <a:rPr lang="en-GB"/>
              <a:t>ôsma úroveň textu</a:t>
            </a:r>
          </a:p>
          <a:p>
            <a:pPr lvl="4"/>
            <a:r>
              <a:rPr lang="en-GB"/>
              <a:t>Deviata úroveň</a:t>
            </a:r>
          </a:p>
        </p:txBody>
      </p:sp>
      <p:sp>
        <p:nvSpPr>
          <p:cNvPr id="10244" name="Rectangle 4"/>
          <p:cNvSpPr>
            <a:spLocks noGrp="1" noChangeArrowheads="1"/>
          </p:cNvSpPr>
          <p:nvPr>
            <p:ph type="dt"/>
          </p:nvPr>
        </p:nvSpPr>
        <p:spPr bwMode="auto">
          <a:xfrm>
            <a:off x="7199313" y="6356350"/>
            <a:ext cx="1751012"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tabLst>
                <a:tab pos="723900" algn="l"/>
                <a:tab pos="1447800" algn="l"/>
              </a:tabLst>
              <a:defRPr sz="1100" b="1">
                <a:solidFill>
                  <a:srgbClr val="858585"/>
                </a:solidFill>
                <a:latin typeface="Times New Roman" charset="0"/>
                <a:ea typeface="Arial Unicode MS" charset="0"/>
                <a:cs typeface="Arial Unicode MS" charset="0"/>
              </a:defRPr>
            </a:lvl1pPr>
          </a:lstStyle>
          <a:p>
            <a:r>
              <a:rPr lang="en-US"/>
              <a:t>04/05/18</a:t>
            </a:r>
          </a:p>
        </p:txBody>
      </p:sp>
      <p:sp>
        <p:nvSpPr>
          <p:cNvPr id="10245" name="Rectangle 5"/>
          <p:cNvSpPr>
            <a:spLocks noGrp="1" noChangeArrowheads="1"/>
          </p:cNvSpPr>
          <p:nvPr>
            <p:ph type="ftr"/>
          </p:nvPr>
        </p:nvSpPr>
        <p:spPr bwMode="auto">
          <a:xfrm>
            <a:off x="174625" y="6356350"/>
            <a:ext cx="60055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eaLnBrk="1" hangingPunct="1">
              <a:buClrTx/>
              <a:buFontTx/>
              <a:buNone/>
              <a:tabLst>
                <a:tab pos="723900" algn="l"/>
                <a:tab pos="1447800" algn="l"/>
                <a:tab pos="2171700" algn="l"/>
                <a:tab pos="2895600" algn="l"/>
                <a:tab pos="3619500" algn="l"/>
                <a:tab pos="4343400" algn="l"/>
                <a:tab pos="5067300" algn="l"/>
                <a:tab pos="5791200" algn="l"/>
              </a:tabLst>
              <a:defRPr sz="1100" b="1">
                <a:solidFill>
                  <a:srgbClr val="858585"/>
                </a:solidFill>
                <a:latin typeface="Times New Roman" charset="0"/>
              </a:defRPr>
            </a:lvl1pPr>
          </a:lstStyle>
          <a:p>
            <a:r>
              <a:rPr lang="en-US"/>
              <a:t>Footer Text</a:t>
            </a:r>
          </a:p>
        </p:txBody>
      </p:sp>
      <p:sp>
        <p:nvSpPr>
          <p:cNvPr id="10246" name="Rectangle 6"/>
          <p:cNvSpPr>
            <a:spLocks noGrp="1" noChangeArrowheads="1"/>
          </p:cNvSpPr>
          <p:nvPr>
            <p:ph type="sldNum"/>
          </p:nvPr>
        </p:nvSpPr>
        <p:spPr bwMode="auto">
          <a:xfrm>
            <a:off x="8256588" y="328613"/>
            <a:ext cx="5048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eaLnBrk="1" hangingPunct="1">
              <a:buClrTx/>
              <a:buFontTx/>
              <a:buNone/>
              <a:defRPr sz="2200" b="1">
                <a:solidFill>
                  <a:srgbClr val="FFFFFF"/>
                </a:solidFill>
                <a:latin typeface="Times New Roman" charset="0"/>
                <a:ea typeface="Arial Unicode MS" charset="0"/>
                <a:cs typeface="Arial Unicode MS" charset="0"/>
              </a:defRPr>
            </a:lvl1pPr>
          </a:lstStyle>
          <a:p>
            <a:fld id="{7B82BEDD-E349-8E4D-B860-5CFAE5CA27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p:txStyles>
    <p:titleStyle>
      <a:lvl1pPr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2pPr>
      <a:lvl3pPr marL="1143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3pPr>
      <a:lvl4pPr marL="1600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4pPr>
      <a:lvl5pPr marL="20574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3600">
          <a:solidFill>
            <a:srgbClr val="990000"/>
          </a:solidFill>
          <a:latin typeface="Century Gothic" charset="0"/>
          <a:ea typeface="ＭＳ Ｐゴシック" charset="0"/>
          <a:cs typeface="ＭＳ Ｐゴシック" charset="0"/>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charset="0"/>
        <a:defRPr sz="2000">
          <a:solidFill>
            <a:srgbClr val="333333"/>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3pPr>
      <a:lvl4pPr marL="1600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4pPr>
      <a:lvl5pPr marL="20574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5pPr>
      <a:lvl6pPr marL="25146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6pPr>
      <a:lvl7pPr marL="29718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7pPr>
      <a:lvl8pPr marL="34290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8pPr>
      <a:lvl9pPr marL="3886200" indent="-228600" algn="l" defTabSz="449263" rtl="0" eaLnBrk="0" fontAlgn="base" hangingPunct="0">
        <a:spcBef>
          <a:spcPts val="600"/>
        </a:spcBef>
        <a:spcAft>
          <a:spcPct val="0"/>
        </a:spcAft>
        <a:buClr>
          <a:srgbClr val="000000"/>
        </a:buClr>
        <a:buSzPct val="100000"/>
        <a:buFont typeface="Times New Roman" charset="0"/>
        <a:defRPr>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200400" y="4208463"/>
            <a:ext cx="5459413"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4600">
                <a:solidFill>
                  <a:srgbClr val="990000"/>
                </a:solidFill>
                <a:latin typeface="Century Gothic" charset="0"/>
              </a:rPr>
              <a:t>LF1 MEDSOC</a:t>
            </a:r>
          </a:p>
        </p:txBody>
      </p:sp>
      <p:sp>
        <p:nvSpPr>
          <p:cNvPr id="22530" name="Text Box 2"/>
          <p:cNvSpPr txBox="1">
            <a:spLocks noChangeArrowheads="1"/>
          </p:cNvSpPr>
          <p:nvPr/>
        </p:nvSpPr>
        <p:spPr bwMode="auto">
          <a:xfrm>
            <a:off x="3200400" y="5257800"/>
            <a:ext cx="54594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1600">
                <a:solidFill>
                  <a:srgbClr val="333333"/>
                </a:solidFill>
                <a:latin typeface="Century Gothic" charset="0"/>
              </a:rPr>
              <a:t>2018</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4135438"/>
            <a:ext cx="2244725" cy="2244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1113"/>
            <a:ext cx="7937500" cy="6846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descr="12513955_1035693136472635_2652707308980600833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 y="-554038"/>
            <a:ext cx="6421438"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Content Placeholder 3" descr="12471738_1035693519805930_6553742374851961344_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872" b="4872"/>
          <a:stretch>
            <a:fillRect/>
          </a:stretch>
        </p:blipFill>
        <p:spPr>
          <a:xfrm>
            <a:off x="4419600" y="3692525"/>
            <a:ext cx="4724400" cy="3165475"/>
          </a:xfrm>
        </p:spPr>
      </p:pic>
      <p:pic>
        <p:nvPicPr>
          <p:cNvPr id="40963" name="Picture 4" descr="12484790_1035694409805841_4745717782885895608_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670300"/>
            <a:ext cx="44196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12493690_1035693229805959_972909635610357231_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0"/>
            <a:ext cx="60785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4435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Aktivity a média: Sporty</a:t>
            </a:r>
          </a:p>
        </p:txBody>
      </p:sp>
      <p:sp>
        <p:nvSpPr>
          <p:cNvPr id="34818" name="Text Box 2"/>
          <p:cNvSpPr txBox="1">
            <a:spLocks noChangeArrowheads="1"/>
          </p:cNvSpPr>
          <p:nvPr/>
        </p:nvSpPr>
        <p:spPr bwMode="auto">
          <a:xfrm>
            <a:off x="457200" y="2209800"/>
            <a:ext cx="6508750"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1pPr>
            <a:lvl2pPr marL="273050">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2pPr>
            <a:lvl3pPr>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3pPr>
            <a:lvl4pPr>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4pPr>
            <a:lvl5pPr>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730250" algn="l"/>
                <a:tab pos="1644650" algn="l"/>
                <a:tab pos="2559050" algn="l"/>
                <a:tab pos="3473450" algn="l"/>
                <a:tab pos="4387850" algn="l"/>
                <a:tab pos="5302250" algn="l"/>
                <a:tab pos="6216650" algn="l"/>
                <a:tab pos="7131050" algn="l"/>
                <a:tab pos="8045450" algn="l"/>
                <a:tab pos="8959850" algn="l"/>
                <a:tab pos="9874250" algn="l"/>
              </a:tabLst>
              <a:defRPr>
                <a:solidFill>
                  <a:srgbClr val="000000"/>
                </a:solidFill>
                <a:latin typeface="Arial" charset="0"/>
                <a:ea typeface="ＭＳ Ｐゴシック" charset="0"/>
                <a:cs typeface="ＭＳ Ｐゴシック" charset="0"/>
              </a:defRPr>
            </a:lvl9pPr>
          </a:lstStyle>
          <a:p>
            <a:pPr lvl="1" indent="0" eaLnBrk="1" hangingPunct="1">
              <a:lnSpc>
                <a:spcPct val="80000"/>
              </a:lnSpc>
              <a:spcBef>
                <a:spcPts val="600"/>
              </a:spcBef>
              <a:buClrTx/>
              <a:buFontTx/>
              <a:buNone/>
            </a:pPr>
            <a:r>
              <a:rPr lang="en-US" sz="1700">
                <a:solidFill>
                  <a:srgbClr val="333333"/>
                </a:solidFill>
                <a:latin typeface="Century Gothic" charset="0"/>
              </a:rPr>
              <a:t>Kluby: setkávají se každý týden, kdokoli se může připojit</a:t>
            </a:r>
          </a:p>
          <a:p>
            <a:pPr lvl="1" indent="0" eaLnBrk="1" hangingPunct="1">
              <a:lnSpc>
                <a:spcPct val="80000"/>
              </a:lnSpc>
              <a:spcBef>
                <a:spcPts val="600"/>
              </a:spcBef>
              <a:buClrTx/>
              <a:buFontTx/>
              <a:buNone/>
            </a:pPr>
            <a:r>
              <a:rPr lang="en-US" sz="1700">
                <a:solidFill>
                  <a:srgbClr val="333333"/>
                </a:solidFill>
                <a:latin typeface="Century Gothic" charset="0"/>
              </a:rPr>
              <a:t>Turistika</a:t>
            </a:r>
          </a:p>
          <a:p>
            <a:pPr lvl="1" indent="0" eaLnBrk="1" hangingPunct="1">
              <a:lnSpc>
                <a:spcPct val="80000"/>
              </a:lnSpc>
              <a:spcBef>
                <a:spcPts val="600"/>
              </a:spcBef>
              <a:buClrTx/>
              <a:buFontTx/>
              <a:buNone/>
            </a:pPr>
            <a:r>
              <a:rPr lang="en-US" sz="1700">
                <a:solidFill>
                  <a:srgbClr val="333333"/>
                </a:solidFill>
                <a:latin typeface="Century Gothic" charset="0"/>
              </a:rPr>
              <a:t>Tenis</a:t>
            </a:r>
          </a:p>
          <a:p>
            <a:pPr lvl="1" indent="0" eaLnBrk="1" hangingPunct="1">
              <a:lnSpc>
                <a:spcPct val="80000"/>
              </a:lnSpc>
              <a:spcBef>
                <a:spcPts val="600"/>
              </a:spcBef>
              <a:buClrTx/>
              <a:buFontTx/>
              <a:buNone/>
            </a:pPr>
            <a:r>
              <a:rPr lang="en-US" sz="1700">
                <a:solidFill>
                  <a:srgbClr val="333333"/>
                </a:solidFill>
                <a:latin typeface="Century Gothic" charset="0"/>
              </a:rPr>
              <a:t>Volejbal</a:t>
            </a:r>
          </a:p>
          <a:p>
            <a:pPr lvl="1" indent="0" eaLnBrk="1" hangingPunct="1">
              <a:lnSpc>
                <a:spcPct val="80000"/>
              </a:lnSpc>
              <a:spcBef>
                <a:spcPts val="600"/>
              </a:spcBef>
              <a:buClrTx/>
              <a:buFontTx/>
              <a:buNone/>
            </a:pPr>
            <a:r>
              <a:rPr lang="en-US" sz="1700">
                <a:solidFill>
                  <a:srgbClr val="333333"/>
                </a:solidFill>
                <a:latin typeface="Century Gothic" charset="0"/>
              </a:rPr>
              <a:t>Běh</a:t>
            </a:r>
          </a:p>
          <a:p>
            <a:pPr lvl="1" indent="0" eaLnBrk="1" hangingPunct="1">
              <a:lnSpc>
                <a:spcPct val="80000"/>
              </a:lnSpc>
              <a:spcBef>
                <a:spcPts val="600"/>
              </a:spcBef>
              <a:buClrTx/>
              <a:buFontTx/>
              <a:buNone/>
            </a:pPr>
            <a:endParaRPr lang="en-US" sz="1700">
              <a:solidFill>
                <a:srgbClr val="333333"/>
              </a:solidFill>
              <a:latin typeface="Century Gothic" charset="0"/>
            </a:endParaRPr>
          </a:p>
          <a:p>
            <a:pPr lvl="1" indent="0" eaLnBrk="1" hangingPunct="1">
              <a:lnSpc>
                <a:spcPct val="80000"/>
              </a:lnSpc>
              <a:spcBef>
                <a:spcPts val="600"/>
              </a:spcBef>
              <a:buClrTx/>
              <a:buFontTx/>
              <a:buNone/>
            </a:pPr>
            <a:r>
              <a:rPr lang="en-US" sz="1700">
                <a:solidFill>
                  <a:srgbClr val="333333"/>
                </a:solidFill>
                <a:latin typeface="Century Gothic" charset="0"/>
              </a:rPr>
              <a:t>Týmy: soutěžní, mezifakultní zápasy</a:t>
            </a:r>
          </a:p>
          <a:p>
            <a:pPr lvl="1" indent="0" eaLnBrk="1" hangingPunct="1">
              <a:lnSpc>
                <a:spcPct val="80000"/>
              </a:lnSpc>
              <a:spcBef>
                <a:spcPts val="600"/>
              </a:spcBef>
              <a:buClrTx/>
              <a:buFontTx/>
              <a:buNone/>
            </a:pPr>
            <a:r>
              <a:rPr lang="en-US" sz="1700">
                <a:solidFill>
                  <a:srgbClr val="333333"/>
                </a:solidFill>
                <a:latin typeface="Century Gothic" charset="0"/>
              </a:rPr>
              <a:t>Fotbal (HK, Brno, LF3, Olomouc)</a:t>
            </a:r>
          </a:p>
          <a:p>
            <a:pPr lvl="1" indent="0" eaLnBrk="1" hangingPunct="1">
              <a:lnSpc>
                <a:spcPct val="80000"/>
              </a:lnSpc>
              <a:spcBef>
                <a:spcPts val="600"/>
              </a:spcBef>
              <a:buClrTx/>
              <a:buFontTx/>
              <a:buNone/>
            </a:pPr>
            <a:r>
              <a:rPr lang="en-US" sz="1700">
                <a:solidFill>
                  <a:srgbClr val="333333"/>
                </a:solidFill>
                <a:latin typeface="Century Gothic" charset="0"/>
              </a:rPr>
              <a:t>Basketbal (UNYP, HK, Brno, AAU)</a:t>
            </a:r>
          </a:p>
          <a:p>
            <a:pPr lvl="1" indent="0" eaLnBrk="1" hangingPunct="1">
              <a:lnSpc>
                <a:spcPct val="80000"/>
              </a:lnSpc>
              <a:spcBef>
                <a:spcPts val="600"/>
              </a:spcBef>
              <a:buClrTx/>
              <a:buFontTx/>
              <a:buNone/>
            </a:pPr>
            <a:endParaRPr lang="en-US" sz="1700">
              <a:solidFill>
                <a:srgbClr val="333333"/>
              </a:solidFill>
              <a:latin typeface="Century Gothic" charset="0"/>
            </a:endParaRPr>
          </a:p>
          <a:p>
            <a:pPr lvl="1" indent="0" eaLnBrk="1" hangingPunct="1">
              <a:lnSpc>
                <a:spcPct val="80000"/>
              </a:lnSpc>
              <a:spcBef>
                <a:spcPts val="600"/>
              </a:spcBef>
              <a:buClrTx/>
              <a:buFontTx/>
              <a:buNone/>
            </a:pPr>
            <a:r>
              <a:rPr lang="en-US" sz="1700">
                <a:solidFill>
                  <a:srgbClr val="333333"/>
                </a:solidFill>
                <a:latin typeface="Century Gothic" charset="0"/>
              </a:rPr>
              <a:t>Mezifakultní fotbalový turnaj (současní šampióni)</a:t>
            </a:r>
          </a:p>
          <a:p>
            <a:pPr lvl="1" indent="0" eaLnBrk="1" hangingPunct="1">
              <a:lnSpc>
                <a:spcPct val="80000"/>
              </a:lnSpc>
              <a:spcBef>
                <a:spcPts val="600"/>
              </a:spcBef>
              <a:buClrTx/>
              <a:buFontTx/>
              <a:buNone/>
            </a:pPr>
            <a:endParaRPr lang="en-US" sz="1700">
              <a:solidFill>
                <a:srgbClr val="333333"/>
              </a:solidFill>
              <a:latin typeface="Century Gothic" charset="0"/>
            </a:endParaRPr>
          </a:p>
          <a:p>
            <a:pPr lvl="1" indent="0" eaLnBrk="1" hangingPunct="1">
              <a:lnSpc>
                <a:spcPct val="80000"/>
              </a:lnSpc>
              <a:spcBef>
                <a:spcPts val="600"/>
              </a:spcBef>
              <a:buClrTx/>
              <a:buFontTx/>
              <a:buNone/>
            </a:pPr>
            <a:r>
              <a:rPr lang="en-US" sz="1700">
                <a:solidFill>
                  <a:srgbClr val="333333"/>
                </a:solidFill>
                <a:latin typeface="Century Gothic" charset="0"/>
              </a:rPr>
              <a:t>Více soutěžních zápasů, vybavení a školení pro týmy.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0"/>
            <a:ext cx="9702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175"/>
            <a:ext cx="9148763" cy="6861175"/>
          </a:xfrm>
        </p:spPr>
      </p:pic>
    </p:spTree>
    <p:extLst>
      <p:ext uri="{BB962C8B-B14F-4D97-AF65-F5344CB8AC3E}">
        <p14:creationId xmlns:p14="http://schemas.microsoft.com/office/powerpoint/2010/main" val="8144831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07988" y="-1462088"/>
            <a:ext cx="6508750" cy="3990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a:buClrTx/>
              <a:buFontTx/>
              <a:buNone/>
            </a:pPr>
            <a:r>
              <a:rPr lang="en-GB" sz="3200">
                <a:solidFill>
                  <a:srgbClr val="990000"/>
                </a:solidFill>
                <a:latin typeface="Century Gothic" charset="0"/>
              </a:rPr>
              <a:t/>
            </a:r>
            <a:br>
              <a:rPr lang="en-GB" sz="3200">
                <a:solidFill>
                  <a:srgbClr val="990000"/>
                </a:solidFill>
                <a:latin typeface="Century Gothic" charset="0"/>
              </a:rPr>
            </a:br>
            <a:r>
              <a:rPr lang="en-GB" sz="3200">
                <a:solidFill>
                  <a:srgbClr val="990000"/>
                </a:solidFill>
                <a:latin typeface="Century Gothic" charset="0"/>
              </a:rPr>
              <a:t/>
            </a:r>
            <a:br>
              <a:rPr lang="en-GB" sz="3200">
                <a:solidFill>
                  <a:srgbClr val="990000"/>
                </a:solidFill>
                <a:latin typeface="Century Gothic" charset="0"/>
              </a:rPr>
            </a:br>
            <a:r>
              <a:rPr lang="en-GB" sz="3200">
                <a:solidFill>
                  <a:srgbClr val="990000"/>
                </a:solidFill>
                <a:latin typeface="Century Gothic" charset="0"/>
              </a:rPr>
              <a:t/>
            </a:r>
            <a:br>
              <a:rPr lang="en-GB" sz="3200">
                <a:solidFill>
                  <a:srgbClr val="990000"/>
                </a:solidFill>
                <a:latin typeface="Century Gothic" charset="0"/>
              </a:rPr>
            </a:br>
            <a:r>
              <a:rPr lang="en-GB" sz="3200">
                <a:solidFill>
                  <a:srgbClr val="990000"/>
                </a:solidFill>
                <a:latin typeface="Century Gothic" charset="0"/>
              </a:rPr>
              <a:t/>
            </a:r>
            <a:br>
              <a:rPr lang="en-GB" sz="3200">
                <a:solidFill>
                  <a:srgbClr val="990000"/>
                </a:solidFill>
                <a:latin typeface="Century Gothic" charset="0"/>
              </a:rPr>
            </a:br>
            <a:r>
              <a:rPr lang="en-GB" sz="3200">
                <a:solidFill>
                  <a:srgbClr val="990000"/>
                </a:solidFill>
                <a:latin typeface="Century Gothic" charset="0"/>
              </a:rPr>
              <a:t/>
            </a:r>
            <a:br>
              <a:rPr lang="en-GB" sz="3200">
                <a:solidFill>
                  <a:srgbClr val="990000"/>
                </a:solidFill>
                <a:latin typeface="Century Gothic" charset="0"/>
              </a:rPr>
            </a:br>
            <a:r>
              <a:rPr lang="en-GB" sz="3200">
                <a:solidFill>
                  <a:srgbClr val="990000"/>
                </a:solidFill>
                <a:latin typeface="Century Gothic" charset="0"/>
              </a:rPr>
              <a:t>Aktivity a média:</a:t>
            </a:r>
            <a:br>
              <a:rPr lang="en-GB" sz="3200">
                <a:solidFill>
                  <a:srgbClr val="990000"/>
                </a:solidFill>
                <a:latin typeface="Century Gothic" charset="0"/>
              </a:rPr>
            </a:br>
            <a:r>
              <a:rPr lang="en-GB" sz="3200">
                <a:solidFill>
                  <a:srgbClr val="990000"/>
                </a:solidFill>
                <a:latin typeface="Century Gothic" charset="0"/>
              </a:rPr>
              <a:t>Udalost</a:t>
            </a:r>
            <a:br>
              <a:rPr lang="en-GB" sz="3200">
                <a:solidFill>
                  <a:srgbClr val="990000"/>
                </a:solidFill>
                <a:latin typeface="Century Gothic" charset="0"/>
              </a:rPr>
            </a:br>
            <a:endParaRPr lang="en-GB" sz="3200">
              <a:solidFill>
                <a:srgbClr val="990000"/>
              </a:solidFill>
              <a:latin typeface="Century Gothic" charset="0"/>
            </a:endParaRPr>
          </a:p>
        </p:txBody>
      </p:sp>
      <p:sp>
        <p:nvSpPr>
          <p:cNvPr id="37890" name="Text Box 2"/>
          <p:cNvSpPr txBox="1">
            <a:spLocks noChangeArrowheads="1"/>
          </p:cNvSpPr>
          <p:nvPr/>
        </p:nvSpPr>
        <p:spPr bwMode="auto">
          <a:xfrm>
            <a:off x="457200" y="2209800"/>
            <a:ext cx="7315200"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180975" indent="-180975">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1pPr>
            <a:lvl2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2pPr>
            <a:lvl3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3pPr>
            <a:lvl4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4pPr>
            <a:lvl5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9pPr>
          </a:lstStyle>
          <a:p>
            <a:pPr eaLnBrk="1" hangingPunct="1">
              <a:spcBef>
                <a:spcPts val="1800"/>
              </a:spcBef>
              <a:buClr>
                <a:srgbClr val="990000"/>
              </a:buClr>
              <a:buFont typeface="Arial" charset="0"/>
              <a:buChar char="•"/>
            </a:pPr>
            <a:r>
              <a:rPr lang="en-US" sz="2000">
                <a:solidFill>
                  <a:srgbClr val="333333"/>
                </a:solidFill>
                <a:latin typeface="Century Gothic" charset="0"/>
              </a:rPr>
              <a:t>Jarní ples</a:t>
            </a:r>
          </a:p>
          <a:p>
            <a:pPr eaLnBrk="1" hangingPunct="1">
              <a:spcBef>
                <a:spcPts val="1800"/>
              </a:spcBef>
              <a:buClr>
                <a:srgbClr val="990000"/>
              </a:buClr>
              <a:buFont typeface="Arial" charset="0"/>
              <a:buChar char="•"/>
            </a:pPr>
            <a:r>
              <a:rPr lang="en-US" sz="2000">
                <a:solidFill>
                  <a:srgbClr val="333333"/>
                </a:solidFill>
                <a:latin typeface="Century Gothic" charset="0"/>
              </a:rPr>
              <a:t>Mezifakultní události</a:t>
            </a:r>
          </a:p>
          <a:p>
            <a:pPr eaLnBrk="1" hangingPunct="1">
              <a:spcBef>
                <a:spcPts val="1800"/>
              </a:spcBef>
              <a:buClr>
                <a:srgbClr val="990000"/>
              </a:buClr>
              <a:buFont typeface="Arial" charset="0"/>
              <a:buChar char="•"/>
            </a:pPr>
            <a:r>
              <a:rPr lang="en-US" sz="2000">
                <a:solidFill>
                  <a:srgbClr val="333333"/>
                </a:solidFill>
                <a:latin typeface="Century Gothic" charset="0"/>
              </a:rPr>
              <a:t>Charitativní sbírky</a:t>
            </a:r>
          </a:p>
          <a:p>
            <a:pPr eaLnBrk="1" hangingPunct="1">
              <a:spcBef>
                <a:spcPts val="1800"/>
              </a:spcBef>
              <a:buClr>
                <a:srgbClr val="990000"/>
              </a:buClr>
              <a:buFont typeface="Arial" charset="0"/>
              <a:buChar char="•"/>
            </a:pPr>
            <a:r>
              <a:rPr lang="en-US" sz="2000">
                <a:solidFill>
                  <a:srgbClr val="333333"/>
                </a:solidFill>
                <a:latin typeface="Century Gothic" charset="0"/>
              </a:rPr>
              <a:t>Kluby - turistika, cestování, fotografie, hudba</a:t>
            </a:r>
          </a:p>
          <a:p>
            <a:pPr eaLnBrk="1" hangingPunct="1">
              <a:spcBef>
                <a:spcPts val="1800"/>
              </a:spcBef>
              <a:buClr>
                <a:srgbClr val="990000"/>
              </a:buClr>
              <a:buFont typeface="Arial" charset="0"/>
              <a:buNone/>
            </a:pPr>
            <a:endParaRPr lang="en-US" sz="2000">
              <a:solidFill>
                <a:srgbClr val="333333"/>
              </a:solidFill>
              <a:latin typeface="Century Gothic"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5700" y="25400"/>
            <a:ext cx="6832600" cy="6832600"/>
          </a:xfrm>
        </p:spPr>
      </p:pic>
    </p:spTree>
    <p:extLst>
      <p:ext uri="{BB962C8B-B14F-4D97-AF65-F5344CB8AC3E}">
        <p14:creationId xmlns:p14="http://schemas.microsoft.com/office/powerpoint/2010/main" val="27013473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38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t="36250" b="9584"/>
          <a:stretch>
            <a:fillRect/>
          </a:stretch>
        </p:blipFill>
        <p:spPr bwMode="auto">
          <a:xfrm>
            <a:off x="0" y="3556000"/>
            <a:ext cx="9144000" cy="3302000"/>
          </a:xfrm>
          <a:prstGeom prst="rect">
            <a:avLst/>
          </a:prstGeom>
          <a:noFill/>
          <a:ln>
            <a:noFill/>
          </a:ln>
          <a:effectLst/>
          <a:extLst>
            <a:ext uri="{909E8E84-426E-40dd-AFC4-6F175D3DCCD1}">
              <a14:hiddenFill xmlns:a14="http://schemas.microsoft.com/office/drawing/2010/main">
                <a:blipFill dpi="0" rotWithShape="0">
                  <a:blip/>
                  <a:srcRect t="36250" b="958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l="8472"/>
          <a:stretch>
            <a:fillRect/>
          </a:stretch>
        </p:blipFill>
        <p:spPr bwMode="auto">
          <a:xfrm>
            <a:off x="4264025" y="0"/>
            <a:ext cx="4879975" cy="3556000"/>
          </a:xfrm>
          <a:prstGeom prst="rect">
            <a:avLst/>
          </a:prstGeom>
          <a:noFill/>
          <a:ln>
            <a:noFill/>
          </a:ln>
          <a:effectLst/>
          <a:extLst>
            <a:ext uri="{909E8E84-426E-40dd-AFC4-6F175D3DCCD1}">
              <a14:hiddenFill xmlns:a14="http://schemas.microsoft.com/office/drawing/2010/main">
                <a:blipFill dpi="0" rotWithShape="0">
                  <a:blip/>
                  <a:srcRect l="847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l="6413"/>
          <a:stretch>
            <a:fillRect/>
          </a:stretch>
        </p:blipFill>
        <p:spPr bwMode="auto">
          <a:xfrm>
            <a:off x="0" y="0"/>
            <a:ext cx="4449763" cy="3556000"/>
          </a:xfrm>
          <a:prstGeom prst="rect">
            <a:avLst/>
          </a:prstGeom>
          <a:noFill/>
          <a:ln>
            <a:noFill/>
          </a:ln>
          <a:effectLst/>
          <a:extLst>
            <a:ext uri="{909E8E84-426E-40dd-AFC4-6F175D3DCCD1}">
              <a14:hiddenFill xmlns:a14="http://schemas.microsoft.com/office/drawing/2010/main">
                <a:blipFill dpi="0" rotWithShape="0">
                  <a:blip/>
                  <a:srcRect l="641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Dobročinnost</a:t>
            </a:r>
          </a:p>
        </p:txBody>
      </p:sp>
      <p:sp>
        <p:nvSpPr>
          <p:cNvPr id="41986" name="Text Box 2"/>
          <p:cNvSpPr txBox="1">
            <a:spLocks noChangeArrowheads="1"/>
          </p:cNvSpPr>
          <p:nvPr/>
        </p:nvSpPr>
        <p:spPr bwMode="auto">
          <a:xfrm>
            <a:off x="457200" y="2209800"/>
            <a:ext cx="7315200"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180975" indent="-180975">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1pPr>
            <a:lvl2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2pPr>
            <a:lvl3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3pPr>
            <a:lvl4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4pPr>
            <a:lvl5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9pPr>
          </a:lstStyle>
          <a:p>
            <a:pPr eaLnBrk="1" hangingPunct="1">
              <a:spcBef>
                <a:spcPts val="1800"/>
              </a:spcBef>
              <a:buClr>
                <a:srgbClr val="990000"/>
              </a:buClr>
              <a:buFont typeface="Arial" charset="0"/>
              <a:buChar char="•"/>
            </a:pPr>
            <a:r>
              <a:rPr lang="en-US" sz="2000">
                <a:solidFill>
                  <a:srgbClr val="333333"/>
                </a:solidFill>
                <a:latin typeface="Century Gothic" charset="0"/>
              </a:rPr>
              <a:t>Jídlo pro bezdomovce</a:t>
            </a:r>
          </a:p>
          <a:p>
            <a:pPr eaLnBrk="1" hangingPunct="1">
              <a:spcBef>
                <a:spcPts val="1800"/>
              </a:spcBef>
              <a:buClr>
                <a:srgbClr val="990000"/>
              </a:buClr>
              <a:buFont typeface="Arial" charset="0"/>
              <a:buChar char="•"/>
            </a:pPr>
            <a:r>
              <a:rPr lang="en-US" sz="2000">
                <a:solidFill>
                  <a:srgbClr val="333333"/>
                </a:solidFill>
                <a:latin typeface="Century Gothic" charset="0"/>
              </a:rPr>
              <a:t>Večírky se sbírkama - výtěžek směřuje ke specifickým charitám</a:t>
            </a:r>
          </a:p>
          <a:p>
            <a:pPr eaLnBrk="1" hangingPunct="1">
              <a:spcBef>
                <a:spcPts val="1800"/>
              </a:spcBef>
              <a:buClr>
                <a:srgbClr val="990000"/>
              </a:buClr>
              <a:buFont typeface="Arial" charset="0"/>
              <a:buChar char="•"/>
            </a:pPr>
            <a:r>
              <a:rPr lang="en-US" sz="2000">
                <a:solidFill>
                  <a:srgbClr val="333333"/>
                </a:solidFill>
                <a:latin typeface="Century Gothic" charset="0"/>
              </a:rPr>
              <a:t>Návštěvy sirotčinců</a:t>
            </a:r>
          </a:p>
          <a:p>
            <a:pPr eaLnBrk="1" hangingPunct="1">
              <a:spcBef>
                <a:spcPts val="1800"/>
              </a:spcBef>
              <a:buClr>
                <a:srgbClr val="990000"/>
              </a:buClr>
              <a:buFont typeface="Arial" charset="0"/>
              <a:buChar char="•"/>
            </a:pPr>
            <a:r>
              <a:rPr lang="en-US" sz="2000">
                <a:solidFill>
                  <a:srgbClr val="333333"/>
                </a:solidFill>
                <a:latin typeface="Century Gothic" charset="0"/>
              </a:rPr>
              <a:t>Základní lékařská výchova ve školách</a:t>
            </a:r>
          </a:p>
          <a:p>
            <a:pPr eaLnBrk="1" hangingPunct="1">
              <a:spcBef>
                <a:spcPts val="1800"/>
              </a:spcBef>
              <a:buClr>
                <a:srgbClr val="990000"/>
              </a:buClr>
              <a:buFont typeface="Arial" charset="0"/>
              <a:buChar char="•"/>
            </a:pPr>
            <a:r>
              <a:rPr lang="en-US" sz="2000">
                <a:solidFill>
                  <a:srgbClr val="333333"/>
                </a:solidFill>
                <a:latin typeface="Century Gothic" charset="0"/>
              </a:rPr>
              <a:t>Návštěvy útulků pro psy</a:t>
            </a:r>
          </a:p>
          <a:p>
            <a:pPr eaLnBrk="1" hangingPunct="1">
              <a:spcBef>
                <a:spcPts val="1800"/>
              </a:spcBef>
              <a:buClr>
                <a:srgbClr val="990000"/>
              </a:buClr>
              <a:buFont typeface="Arial" charset="0"/>
              <a:buNone/>
            </a:pPr>
            <a:endParaRPr lang="en-US" sz="2000">
              <a:solidFill>
                <a:srgbClr val="333333"/>
              </a:solidFill>
              <a:latin typeface="Century Gothic" charset="0"/>
            </a:endParaRPr>
          </a:p>
          <a:p>
            <a:pPr eaLnBrk="1" hangingPunct="1">
              <a:spcBef>
                <a:spcPts val="1800"/>
              </a:spcBef>
              <a:buClr>
                <a:srgbClr val="990000"/>
              </a:buClr>
              <a:buFont typeface="Arial" charset="0"/>
              <a:buNone/>
            </a:pPr>
            <a:endParaRPr lang="en-US" sz="2000">
              <a:solidFill>
                <a:srgbClr val="333333"/>
              </a:solidFill>
              <a:latin typeface="Century Gothic"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INFRASTRUCTURE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902" r="9996"/>
          <a:stretch>
            <a:fillRect/>
          </a:stretch>
        </p:blipFill>
        <p:spPr>
          <a:xfrm>
            <a:off x="0" y="0"/>
            <a:ext cx="3962400" cy="6858000"/>
          </a:xfrm>
        </p:spPr>
      </p:pic>
      <p:pic>
        <p:nvPicPr>
          <p:cNvPr id="542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97225"/>
            <a:ext cx="51816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7"/>
          <p:cNvPicPr>
            <a:picLocks noChangeAspect="1" noChangeArrowheads="1"/>
          </p:cNvPicPr>
          <p:nvPr/>
        </p:nvPicPr>
        <p:blipFill>
          <a:blip r:embed="rId4">
            <a:extLst>
              <a:ext uri="{28A0092B-C50C-407E-A947-70E740481C1C}">
                <a14:useLocalDpi xmlns:a14="http://schemas.microsoft.com/office/drawing/2010/main" val="0"/>
              </a:ext>
            </a:extLst>
          </a:blip>
          <a:srcRect l="10413" r="11137"/>
          <a:stretch>
            <a:fillRect/>
          </a:stretch>
        </p:blipFill>
        <p:spPr bwMode="auto">
          <a:xfrm>
            <a:off x="3962400" y="93663"/>
            <a:ext cx="518160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722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Sociální média</a:t>
            </a:r>
          </a:p>
        </p:txBody>
      </p:sp>
      <p:sp>
        <p:nvSpPr>
          <p:cNvPr id="44034" name="Text Box 2"/>
          <p:cNvSpPr txBox="1">
            <a:spLocks noChangeArrowheads="1"/>
          </p:cNvSpPr>
          <p:nvPr/>
        </p:nvSpPr>
        <p:spPr bwMode="auto">
          <a:xfrm>
            <a:off x="457200" y="2209800"/>
            <a:ext cx="6508750"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2286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spcBef>
                <a:spcPts val="1800"/>
              </a:spcBef>
              <a:buClr>
                <a:srgbClr val="990000"/>
              </a:buClr>
              <a:buFont typeface="Wingdings 2" charset="0"/>
              <a:buChar char=""/>
            </a:pPr>
            <a:r>
              <a:rPr lang="en-US" sz="2000" dirty="0" err="1">
                <a:solidFill>
                  <a:srgbClr val="333333"/>
                </a:solidFill>
              </a:rPr>
              <a:t>Oficiální</a:t>
            </a:r>
            <a:r>
              <a:rPr lang="en-US" sz="2000" dirty="0">
                <a:solidFill>
                  <a:srgbClr val="333333"/>
                </a:solidFill>
              </a:rPr>
              <a:t> </a:t>
            </a:r>
            <a:r>
              <a:rPr lang="en-US" sz="2000" dirty="0" err="1">
                <a:solidFill>
                  <a:srgbClr val="333333"/>
                </a:solidFill>
              </a:rPr>
              <a:t>Facebooková</a:t>
            </a:r>
            <a:r>
              <a:rPr lang="en-US" sz="2000" dirty="0">
                <a:solidFill>
                  <a:srgbClr val="333333"/>
                </a:solidFill>
              </a:rPr>
              <a:t> </a:t>
            </a:r>
            <a:r>
              <a:rPr lang="en-US" sz="2000" dirty="0" err="1">
                <a:solidFill>
                  <a:srgbClr val="333333"/>
                </a:solidFill>
              </a:rPr>
              <a:t>stránka</a:t>
            </a:r>
            <a:r>
              <a:rPr lang="en-US" sz="2000" dirty="0">
                <a:solidFill>
                  <a:srgbClr val="333333"/>
                </a:solidFill>
              </a:rPr>
              <a:t> (1800+ se </a:t>
            </a:r>
            <a:r>
              <a:rPr lang="en-US" sz="2000" dirty="0" err="1">
                <a:solidFill>
                  <a:srgbClr val="333333"/>
                </a:solidFill>
              </a:rPr>
              <a:t>líbí</a:t>
            </a:r>
            <a:r>
              <a:rPr lang="en-US" sz="2000" dirty="0" smtClean="0">
                <a:solidFill>
                  <a:srgbClr val="333333"/>
                </a:solidFill>
              </a:rPr>
              <a:t>)</a:t>
            </a:r>
            <a:br>
              <a:rPr lang="en-US" sz="2000" dirty="0" smtClean="0">
                <a:solidFill>
                  <a:srgbClr val="333333"/>
                </a:solidFill>
              </a:rPr>
            </a:br>
            <a:r>
              <a:rPr lang="en-US" sz="2000" dirty="0" smtClean="0">
                <a:solidFill>
                  <a:srgbClr val="333333"/>
                </a:solidFill>
              </a:rPr>
              <a:t> </a:t>
            </a:r>
            <a:r>
              <a:rPr lang="en-US" sz="2000" dirty="0">
                <a:solidFill>
                  <a:srgbClr val="333333"/>
                </a:solidFill>
              </a:rPr>
              <a:t>Https: //</a:t>
            </a:r>
            <a:r>
              <a:rPr lang="en-US" sz="2000" dirty="0" err="1">
                <a:solidFill>
                  <a:srgbClr val="333333"/>
                </a:solidFill>
              </a:rPr>
              <a:t>www.facebook.com</a:t>
            </a:r>
            <a:r>
              <a:rPr lang="en-US" sz="2000" dirty="0">
                <a:solidFill>
                  <a:srgbClr val="333333"/>
                </a:solidFill>
              </a:rPr>
              <a:t>/lf1medsoc/</a:t>
            </a:r>
          </a:p>
          <a:p>
            <a:pPr eaLnBrk="1" hangingPunct="1">
              <a:spcBef>
                <a:spcPts val="1800"/>
              </a:spcBef>
              <a:buClr>
                <a:srgbClr val="990000"/>
              </a:buClr>
              <a:buFont typeface="Wingdings 2" charset="0"/>
              <a:buChar char=""/>
            </a:pPr>
            <a:r>
              <a:rPr lang="en-US" sz="2000" dirty="0" err="1">
                <a:solidFill>
                  <a:srgbClr val="333333"/>
                </a:solidFill>
              </a:rPr>
              <a:t>Oficiální</a:t>
            </a:r>
            <a:r>
              <a:rPr lang="en-US" sz="2000" dirty="0">
                <a:solidFill>
                  <a:srgbClr val="333333"/>
                </a:solidFill>
              </a:rPr>
              <a:t> </a:t>
            </a:r>
            <a:r>
              <a:rPr lang="en-US" sz="2000" dirty="0" err="1">
                <a:solidFill>
                  <a:srgbClr val="333333"/>
                </a:solidFill>
              </a:rPr>
              <a:t>stránka</a:t>
            </a:r>
            <a:r>
              <a:rPr lang="en-US" sz="2000" dirty="0">
                <a:solidFill>
                  <a:srgbClr val="333333"/>
                </a:solidFill>
              </a:rPr>
              <a:t> </a:t>
            </a:r>
            <a:r>
              <a:rPr lang="en-US" sz="2000" dirty="0" err="1">
                <a:solidFill>
                  <a:srgbClr val="333333"/>
                </a:solidFill>
              </a:rPr>
              <a:t>Instagram</a:t>
            </a:r>
            <a:r>
              <a:rPr lang="en-US" sz="2000" dirty="0">
                <a:solidFill>
                  <a:srgbClr val="333333"/>
                </a:solidFill>
              </a:rPr>
              <a:t> Https: //</a:t>
            </a:r>
            <a:r>
              <a:rPr lang="en-US" sz="2000" dirty="0" err="1">
                <a:solidFill>
                  <a:srgbClr val="333333"/>
                </a:solidFill>
              </a:rPr>
              <a:t>www.instagram.com</a:t>
            </a:r>
            <a:r>
              <a:rPr lang="en-US" sz="2000" dirty="0">
                <a:solidFill>
                  <a:srgbClr val="333333"/>
                </a:solidFill>
              </a:rPr>
              <a:t>/lf1medsoc/</a:t>
            </a:r>
          </a:p>
          <a:p>
            <a:pPr eaLnBrk="1" hangingPunct="1">
              <a:spcBef>
                <a:spcPts val="1800"/>
              </a:spcBef>
              <a:buClr>
                <a:srgbClr val="990000"/>
              </a:buClr>
              <a:buFont typeface="Wingdings 2" charset="0"/>
              <a:buChar char=""/>
            </a:pPr>
            <a:r>
              <a:rPr lang="en-US" sz="2000" dirty="0" err="1">
                <a:solidFill>
                  <a:srgbClr val="333333"/>
                </a:solidFill>
              </a:rPr>
              <a:t>Oficiální</a:t>
            </a:r>
            <a:r>
              <a:rPr lang="en-US" sz="2000" dirty="0">
                <a:solidFill>
                  <a:srgbClr val="333333"/>
                </a:solidFill>
              </a:rPr>
              <a:t> </a:t>
            </a:r>
            <a:r>
              <a:rPr lang="en-US" sz="2000" dirty="0" err="1">
                <a:solidFill>
                  <a:srgbClr val="333333"/>
                </a:solidFill>
              </a:rPr>
              <a:t>stránky</a:t>
            </a:r>
            <a:r>
              <a:rPr lang="en-US" sz="2000" dirty="0">
                <a:solidFill>
                  <a:srgbClr val="333333"/>
                </a:solidFill>
              </a:rPr>
              <a:t> http://www.lf1medsoc.net/</a:t>
            </a:r>
          </a:p>
          <a:p>
            <a:pPr eaLnBrk="1" hangingPunct="1">
              <a:spcBef>
                <a:spcPts val="1800"/>
              </a:spcBef>
              <a:buClr>
                <a:srgbClr val="990000"/>
              </a:buClr>
              <a:buFont typeface="Wingdings 2" charset="0"/>
              <a:buNone/>
            </a:pPr>
            <a:endParaRPr lang="en-US" sz="2000" dirty="0">
              <a:solidFill>
                <a:srgbClr val="333333"/>
              </a:solidFill>
            </a:endParaRPr>
          </a:p>
          <a:p>
            <a:pPr eaLnBrk="1" hangingPunct="1">
              <a:spcBef>
                <a:spcPts val="1800"/>
              </a:spcBef>
              <a:buClr>
                <a:srgbClr val="990000"/>
              </a:buClr>
              <a:buFont typeface="Wingdings 2" charset="0"/>
              <a:buChar char=""/>
            </a:pPr>
            <a:r>
              <a:rPr lang="en-US" sz="2000" dirty="0" err="1">
                <a:solidFill>
                  <a:srgbClr val="333333"/>
                </a:solidFill>
              </a:rPr>
              <a:t>Komunikaci</a:t>
            </a:r>
            <a:r>
              <a:rPr lang="en-US" sz="2000" dirty="0">
                <a:solidFill>
                  <a:srgbClr val="333333"/>
                </a:solidFill>
              </a:rPr>
              <a:t> </a:t>
            </a:r>
            <a:r>
              <a:rPr lang="en-US" sz="2000" dirty="0" err="1">
                <a:solidFill>
                  <a:srgbClr val="333333"/>
                </a:solidFill>
              </a:rPr>
              <a:t>prostřednictvím</a:t>
            </a:r>
            <a:r>
              <a:rPr lang="en-US" sz="2000" dirty="0">
                <a:solidFill>
                  <a:srgbClr val="333333"/>
                </a:solidFill>
              </a:rPr>
              <a:t> </a:t>
            </a:r>
            <a:r>
              <a:rPr lang="en-US" sz="2000" dirty="0" err="1">
                <a:solidFill>
                  <a:srgbClr val="333333"/>
                </a:solidFill>
              </a:rPr>
              <a:t>sociálních</a:t>
            </a:r>
            <a:r>
              <a:rPr lang="en-US" sz="2000" dirty="0">
                <a:solidFill>
                  <a:srgbClr val="333333"/>
                </a:solidFill>
              </a:rPr>
              <a:t> </a:t>
            </a:r>
            <a:r>
              <a:rPr lang="en-US" sz="2000" dirty="0" err="1">
                <a:solidFill>
                  <a:srgbClr val="333333"/>
                </a:solidFill>
              </a:rPr>
              <a:t>médií</a:t>
            </a:r>
            <a:r>
              <a:rPr lang="en-US" sz="2000" dirty="0">
                <a:solidFill>
                  <a:srgbClr val="333333"/>
                </a:solidFill>
              </a:rPr>
              <a:t> </a:t>
            </a:r>
            <a:r>
              <a:rPr lang="en-US" sz="2000" dirty="0" err="1">
                <a:solidFill>
                  <a:srgbClr val="333333"/>
                </a:solidFill>
              </a:rPr>
              <a:t>považujeme</a:t>
            </a:r>
            <a:r>
              <a:rPr lang="en-US" sz="2000" dirty="0">
                <a:solidFill>
                  <a:srgbClr val="333333"/>
                </a:solidFill>
              </a:rPr>
              <a:t> </a:t>
            </a:r>
            <a:r>
              <a:rPr lang="en-US" sz="2000" dirty="0" err="1">
                <a:solidFill>
                  <a:srgbClr val="333333"/>
                </a:solidFill>
              </a:rPr>
              <a:t>za</a:t>
            </a:r>
            <a:r>
              <a:rPr lang="en-US" sz="2000" dirty="0">
                <a:solidFill>
                  <a:srgbClr val="333333"/>
                </a:solidFill>
              </a:rPr>
              <a:t> </a:t>
            </a:r>
            <a:r>
              <a:rPr lang="en-US" sz="2000" dirty="0" err="1">
                <a:solidFill>
                  <a:srgbClr val="333333"/>
                </a:solidFill>
              </a:rPr>
              <a:t>klíčový</a:t>
            </a:r>
            <a:r>
              <a:rPr lang="en-US" sz="2000" dirty="0">
                <a:solidFill>
                  <a:srgbClr val="333333"/>
                </a:solidFill>
              </a:rPr>
              <a:t> </a:t>
            </a:r>
            <a:r>
              <a:rPr lang="en-US" sz="2000" dirty="0" err="1">
                <a:solidFill>
                  <a:srgbClr val="333333"/>
                </a:solidFill>
              </a:rPr>
              <a:t>způsob</a:t>
            </a:r>
            <a:r>
              <a:rPr lang="en-US" sz="2000" dirty="0">
                <a:solidFill>
                  <a:srgbClr val="333333"/>
                </a:solidFill>
              </a:rPr>
              <a:t>, </a:t>
            </a:r>
            <a:r>
              <a:rPr lang="en-US" sz="2000" dirty="0" err="1">
                <a:solidFill>
                  <a:srgbClr val="333333"/>
                </a:solidFill>
              </a:rPr>
              <a:t>jak</a:t>
            </a:r>
            <a:r>
              <a:rPr lang="en-US" sz="2000" dirty="0">
                <a:solidFill>
                  <a:srgbClr val="333333"/>
                </a:solidFill>
              </a:rPr>
              <a:t> </a:t>
            </a:r>
            <a:r>
              <a:rPr lang="en-US" sz="2000" dirty="0" err="1">
                <a:solidFill>
                  <a:srgbClr val="333333"/>
                </a:solidFill>
              </a:rPr>
              <a:t>udržet</a:t>
            </a:r>
            <a:r>
              <a:rPr lang="en-US" sz="2000" dirty="0">
                <a:solidFill>
                  <a:srgbClr val="333333"/>
                </a:solidFill>
              </a:rPr>
              <a:t> </a:t>
            </a:r>
            <a:r>
              <a:rPr lang="en-US" sz="2000" dirty="0" err="1">
                <a:solidFill>
                  <a:srgbClr val="333333"/>
                </a:solidFill>
              </a:rPr>
              <a:t>náš</a:t>
            </a:r>
            <a:r>
              <a:rPr lang="en-US" sz="2000" dirty="0">
                <a:solidFill>
                  <a:srgbClr val="333333"/>
                </a:solidFill>
              </a:rPr>
              <a:t> </a:t>
            </a:r>
            <a:r>
              <a:rPr lang="en-US" sz="2000" dirty="0" err="1">
                <a:solidFill>
                  <a:srgbClr val="333333"/>
                </a:solidFill>
              </a:rPr>
              <a:t>vztah</a:t>
            </a:r>
            <a:r>
              <a:rPr lang="en-US" sz="2000" dirty="0">
                <a:solidFill>
                  <a:srgbClr val="333333"/>
                </a:solidFill>
              </a:rPr>
              <a:t> s </a:t>
            </a:r>
            <a:r>
              <a:rPr lang="en-US" sz="2000" dirty="0" err="1">
                <a:solidFill>
                  <a:srgbClr val="333333"/>
                </a:solidFill>
              </a:rPr>
              <a:t>našimi</a:t>
            </a:r>
            <a:r>
              <a:rPr lang="en-US" sz="2000" dirty="0">
                <a:solidFill>
                  <a:srgbClr val="333333"/>
                </a:solidFill>
              </a:rPr>
              <a:t> </a:t>
            </a:r>
            <a:r>
              <a:rPr lang="en-US" sz="2000" dirty="0" err="1">
                <a:solidFill>
                  <a:srgbClr val="333333"/>
                </a:solidFill>
              </a:rPr>
              <a:t>studenty</a:t>
            </a:r>
            <a:r>
              <a:rPr lang="en-US" sz="2000" dirty="0">
                <a:solidFill>
                  <a:srgbClr val="333333"/>
                </a:solidFill>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Finance</a:t>
            </a:r>
          </a:p>
        </p:txBody>
      </p:sp>
      <p:sp>
        <p:nvSpPr>
          <p:cNvPr id="45058" name="Text Box 2"/>
          <p:cNvSpPr txBox="1">
            <a:spLocks noChangeArrowheads="1"/>
          </p:cNvSpPr>
          <p:nvPr/>
        </p:nvSpPr>
        <p:spPr bwMode="auto">
          <a:xfrm>
            <a:off x="457200" y="2209800"/>
            <a:ext cx="6508750" cy="391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180975" indent="-180975">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1pPr>
            <a:lvl2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2pPr>
            <a:lvl3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3pPr>
            <a:lvl4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4pPr>
            <a:lvl5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9pPr>
          </a:lstStyle>
          <a:p>
            <a:pPr eaLnBrk="1" hangingPunct="1">
              <a:spcBef>
                <a:spcPts val="1800"/>
              </a:spcBef>
              <a:buClr>
                <a:srgbClr val="990000"/>
              </a:buClr>
              <a:buFont typeface="Arial" charset="0"/>
              <a:buChar char="•"/>
            </a:pPr>
            <a:r>
              <a:rPr lang="en-US" sz="2000" b="1">
                <a:solidFill>
                  <a:srgbClr val="333333"/>
                </a:solidFill>
                <a:latin typeface="Century Gothic" charset="0"/>
              </a:rPr>
              <a:t>LF1 MEDSOC je nezisková organizace.</a:t>
            </a:r>
          </a:p>
          <a:p>
            <a:pPr eaLnBrk="1" hangingPunct="1">
              <a:spcBef>
                <a:spcPts val="1800"/>
              </a:spcBef>
              <a:buClr>
                <a:srgbClr val="990000"/>
              </a:buClr>
              <a:buFont typeface="Arial" charset="0"/>
              <a:buNone/>
            </a:pPr>
            <a:endParaRPr lang="en-US" sz="2000" b="1">
              <a:solidFill>
                <a:srgbClr val="333333"/>
              </a:solidFill>
              <a:latin typeface="Century Gothic" charset="0"/>
            </a:endParaRPr>
          </a:p>
          <a:p>
            <a:pPr eaLnBrk="1" hangingPunct="1">
              <a:spcBef>
                <a:spcPts val="1800"/>
              </a:spcBef>
              <a:buClr>
                <a:srgbClr val="990000"/>
              </a:buClr>
              <a:buFont typeface="Arial" charset="0"/>
              <a:buChar char="•"/>
            </a:pPr>
            <a:r>
              <a:rPr lang="en-US" sz="2000">
                <a:solidFill>
                  <a:srgbClr val="333333"/>
                </a:solidFill>
                <a:latin typeface="Century Gothic" charset="0"/>
              </a:rPr>
              <a:t>Zdroje příjmů: události, financování z univerzity</a:t>
            </a:r>
          </a:p>
          <a:p>
            <a:pPr eaLnBrk="1" hangingPunct="1">
              <a:spcBef>
                <a:spcPts val="1800"/>
              </a:spcBef>
              <a:buClr>
                <a:srgbClr val="990000"/>
              </a:buClr>
              <a:buFont typeface="Arial" charset="0"/>
              <a:buNone/>
            </a:pPr>
            <a:endParaRPr lang="en-US" sz="2000" b="1">
              <a:solidFill>
                <a:srgbClr val="333333"/>
              </a:solidFill>
              <a:latin typeface="Century Gothic" charset="0"/>
            </a:endParaRPr>
          </a:p>
          <a:p>
            <a:pPr eaLnBrk="1" hangingPunct="1">
              <a:spcBef>
                <a:spcPts val="1800"/>
              </a:spcBef>
              <a:buClr>
                <a:srgbClr val="990000"/>
              </a:buClr>
              <a:buFont typeface="Arial" charset="0"/>
              <a:buNone/>
            </a:pPr>
            <a:endParaRPr lang="en-US" sz="2000">
              <a:solidFill>
                <a:srgbClr val="333333"/>
              </a:solidFill>
              <a:latin typeface="Century Gothic" charset="0"/>
            </a:endParaRPr>
          </a:p>
          <a:p>
            <a:pPr eaLnBrk="1" hangingPunct="1">
              <a:spcBef>
                <a:spcPts val="1800"/>
              </a:spcBef>
              <a:buClr>
                <a:srgbClr val="990000"/>
              </a:buClr>
              <a:buFont typeface="Arial" charset="0"/>
              <a:buChar char="•"/>
            </a:pPr>
            <a:r>
              <a:rPr lang="en-US" sz="2000">
                <a:solidFill>
                  <a:srgbClr val="333333"/>
                </a:solidFill>
                <a:latin typeface="Century Gothic" charset="0"/>
              </a:rPr>
              <a:t>Naším cílem je učinit naše akce a zboží co nejlevnější a nejpřístupnější studentům.</a:t>
            </a:r>
          </a:p>
          <a:p>
            <a:pPr eaLnBrk="1" hangingPunct="1">
              <a:spcBef>
                <a:spcPts val="1800"/>
              </a:spcBef>
              <a:buClrTx/>
              <a:buFontTx/>
              <a:buNone/>
            </a:pPr>
            <a:endParaRPr lang="en-US" sz="2000">
              <a:solidFill>
                <a:srgbClr val="333333"/>
              </a:solidFill>
              <a:latin typeface="Century Gothic"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847725" y="2497138"/>
            <a:ext cx="882015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DĚKUJI VÁM ZA VÁŠ ČAS</a:t>
            </a:r>
            <a:br>
              <a:rPr lang="en-US" sz="3600">
                <a:solidFill>
                  <a:srgbClr val="990000"/>
                </a:solidFill>
                <a:latin typeface="Century Gothic" charset="0"/>
              </a:rPr>
            </a:br>
            <a:endParaRPr lang="en-US" sz="3600">
              <a:solidFill>
                <a:srgbClr val="990000"/>
              </a:solidFill>
              <a:latin typeface="Century Gothic"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9139238" cy="609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306388"/>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Studentská podpora</a:t>
            </a:r>
          </a:p>
        </p:txBody>
      </p:sp>
      <p:sp>
        <p:nvSpPr>
          <p:cNvPr id="25602" name="Text Box 2"/>
          <p:cNvSpPr txBox="1">
            <a:spLocks noChangeArrowheads="1"/>
          </p:cNvSpPr>
          <p:nvPr/>
        </p:nvSpPr>
        <p:spPr bwMode="auto">
          <a:xfrm>
            <a:off x="457200" y="1449388"/>
            <a:ext cx="8229600" cy="553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180975" indent="-180975">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1pPr>
            <a:lvl2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2pPr>
            <a:lvl3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3pPr>
            <a:lvl4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4pPr>
            <a:lvl5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9pPr>
          </a:lstStyle>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Týden nováčků</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Zápis a veletrh nováčků</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Společenské akce: seznamovací večírek, večeře, bowling, laserová hra,</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Uvítací večírek</a:t>
            </a:r>
          </a:p>
          <a:p>
            <a:pPr eaLnBrk="1" hangingPunct="1">
              <a:lnSpc>
                <a:spcPct val="80000"/>
              </a:lnSpc>
              <a:spcBef>
                <a:spcPts val="1800"/>
              </a:spcBef>
              <a:buClr>
                <a:srgbClr val="990000"/>
              </a:buClr>
              <a:buFont typeface="Arial" charset="0"/>
              <a:buNone/>
            </a:pPr>
            <a:endParaRPr lang="en-US" sz="1400">
              <a:solidFill>
                <a:srgbClr val="333333"/>
              </a:solidFill>
              <a:latin typeface="Century Gothic" charset="0"/>
            </a:endParaRP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Buddy System</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3-4 tútoři pro každou studijní skupinu</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Pravidelné setkání</a:t>
            </a:r>
          </a:p>
          <a:p>
            <a:pPr eaLnBrk="1" hangingPunct="1">
              <a:lnSpc>
                <a:spcPct val="80000"/>
              </a:lnSpc>
              <a:spcBef>
                <a:spcPts val="1800"/>
              </a:spcBef>
              <a:buClr>
                <a:srgbClr val="990000"/>
              </a:buClr>
              <a:buFont typeface="Arial" charset="0"/>
              <a:buNone/>
            </a:pPr>
            <a:endParaRPr lang="en-US" sz="1400">
              <a:solidFill>
                <a:srgbClr val="333333"/>
              </a:solidFill>
              <a:latin typeface="Century Gothic" charset="0"/>
            </a:endParaRP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Pro studenty</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Poradenství a pomoc při vízech, hledání bytů atd.</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Semináře</a:t>
            </a:r>
          </a:p>
          <a:p>
            <a:pPr eaLnBrk="1" hangingPunct="1">
              <a:lnSpc>
                <a:spcPct val="80000"/>
              </a:lnSpc>
              <a:spcBef>
                <a:spcPts val="1800"/>
              </a:spcBef>
              <a:buClr>
                <a:srgbClr val="990000"/>
              </a:buClr>
              <a:buFont typeface="Arial" charset="0"/>
              <a:buChar char="•"/>
            </a:pPr>
            <a:r>
              <a:rPr lang="en-US" sz="1400">
                <a:solidFill>
                  <a:srgbClr val="333333"/>
                </a:solidFill>
                <a:latin typeface="Century Gothic" charset="0"/>
              </a:rPr>
              <a:t>kredity a zkoušky</a:t>
            </a:r>
          </a:p>
          <a:p>
            <a:pPr eaLnBrk="1" hangingPunct="1">
              <a:lnSpc>
                <a:spcPct val="80000"/>
              </a:lnSpc>
              <a:spcBef>
                <a:spcPts val="1800"/>
              </a:spcBef>
              <a:buClr>
                <a:srgbClr val="990000"/>
              </a:buClr>
              <a:buFont typeface="Arial" charset="0"/>
              <a:buNone/>
            </a:pPr>
            <a:endParaRPr lang="en-US" sz="1400">
              <a:solidFill>
                <a:srgbClr val="333333"/>
              </a:solidFill>
              <a:latin typeface="Century Gothic"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2638"/>
            <a:ext cx="9144000" cy="5351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914400"/>
            <a:ext cx="6508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ＭＳ Ｐゴシック" charset="0"/>
              </a:defRPr>
            </a:lvl9pPr>
          </a:lstStyle>
          <a:p>
            <a:pPr eaLnBrk="1" hangingPunct="1">
              <a:buClrTx/>
              <a:buFontTx/>
              <a:buNone/>
            </a:pPr>
            <a:r>
              <a:rPr lang="en-US" sz="3600">
                <a:solidFill>
                  <a:srgbClr val="990000"/>
                </a:solidFill>
                <a:latin typeface="Century Gothic" charset="0"/>
              </a:rPr>
              <a:t>Akademické záležitosti</a:t>
            </a:r>
          </a:p>
        </p:txBody>
      </p:sp>
      <p:sp>
        <p:nvSpPr>
          <p:cNvPr id="28674" name="Text Box 2"/>
          <p:cNvSpPr txBox="1">
            <a:spLocks noChangeArrowheads="1"/>
          </p:cNvSpPr>
          <p:nvPr/>
        </p:nvSpPr>
        <p:spPr bwMode="auto">
          <a:xfrm>
            <a:off x="457200" y="2209800"/>
            <a:ext cx="7485063"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180975" indent="-180975">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1pPr>
            <a:lvl2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2pPr>
            <a:lvl3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3pPr>
            <a:lvl4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4pPr>
            <a:lvl5pPr>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866775" algn="l"/>
                <a:tab pos="1781175" algn="l"/>
                <a:tab pos="2695575" algn="l"/>
                <a:tab pos="3609975" algn="l"/>
                <a:tab pos="4524375" algn="l"/>
                <a:tab pos="5438775" algn="l"/>
                <a:tab pos="6353175" algn="l"/>
                <a:tab pos="7267575" algn="l"/>
                <a:tab pos="8181975" algn="l"/>
                <a:tab pos="9096375" algn="l"/>
                <a:tab pos="10010775" algn="l"/>
              </a:tabLst>
              <a:defRPr>
                <a:solidFill>
                  <a:srgbClr val="000000"/>
                </a:solidFill>
                <a:latin typeface="Arial" charset="0"/>
                <a:ea typeface="ＭＳ Ｐゴシック" charset="0"/>
                <a:cs typeface="ＭＳ Ｐゴシック" charset="0"/>
              </a:defRPr>
            </a:lvl9pPr>
          </a:lstStyle>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Prodej knih (více než 1000 knih)</a:t>
            </a:r>
          </a:p>
          <a:p>
            <a:pPr eaLnBrk="1" hangingPunct="1">
              <a:lnSpc>
                <a:spcPct val="80000"/>
              </a:lnSpc>
              <a:spcBef>
                <a:spcPts val="1800"/>
              </a:spcBef>
              <a:buClr>
                <a:srgbClr val="990000"/>
              </a:buClr>
              <a:buFont typeface="Arial" charset="0"/>
              <a:buNone/>
            </a:pPr>
            <a:endParaRPr lang="en-US" sz="1100">
              <a:solidFill>
                <a:srgbClr val="333333"/>
              </a:solidFill>
              <a:latin typeface="Century Gothic" charset="0"/>
            </a:endParaRP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Semináře</a:t>
            </a: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Jak získat práci ve Velké Británii / USA / Německo</a:t>
            </a:r>
          </a:p>
          <a:p>
            <a:pPr eaLnBrk="1" hangingPunct="1">
              <a:lnSpc>
                <a:spcPct val="80000"/>
              </a:lnSpc>
              <a:spcBef>
                <a:spcPts val="1800"/>
              </a:spcBef>
              <a:buClr>
                <a:srgbClr val="990000"/>
              </a:buClr>
              <a:buFont typeface="Arial" charset="0"/>
              <a:buNone/>
            </a:pPr>
            <a:endParaRPr lang="en-US" sz="1100">
              <a:solidFill>
                <a:srgbClr val="333333"/>
              </a:solidFill>
              <a:latin typeface="Century Gothic" charset="0"/>
            </a:endParaRP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Workshopy</a:t>
            </a: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Šití</a:t>
            </a: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ILS (Česká rada pro resuscitaci)</a:t>
            </a: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Anatomická disekční seminář</a:t>
            </a: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Klinické dovednosti - klinické případy? odběr vzorků krve</a:t>
            </a:r>
          </a:p>
          <a:p>
            <a:pPr eaLnBrk="1" hangingPunct="1">
              <a:lnSpc>
                <a:spcPct val="80000"/>
              </a:lnSpc>
              <a:spcBef>
                <a:spcPts val="1800"/>
              </a:spcBef>
              <a:buClr>
                <a:srgbClr val="990000"/>
              </a:buClr>
              <a:buFont typeface="Arial" charset="0"/>
              <a:buNone/>
            </a:pPr>
            <a:endParaRPr lang="en-US" sz="1100">
              <a:solidFill>
                <a:srgbClr val="333333"/>
              </a:solidFill>
              <a:latin typeface="Century Gothic" charset="0"/>
            </a:endParaRPr>
          </a:p>
          <a:p>
            <a:pPr eaLnBrk="1" hangingPunct="1">
              <a:lnSpc>
                <a:spcPct val="80000"/>
              </a:lnSpc>
              <a:spcBef>
                <a:spcPts val="1800"/>
              </a:spcBef>
              <a:buClr>
                <a:srgbClr val="990000"/>
              </a:buClr>
              <a:buFont typeface="Arial" charset="0"/>
              <a:buChar char="•"/>
            </a:pPr>
            <a:r>
              <a:rPr lang="en-US" sz="1100">
                <a:solidFill>
                  <a:srgbClr val="333333"/>
                </a:solidFill>
                <a:latin typeface="Century Gothic" charset="0"/>
              </a:rPr>
              <a:t>Sádrovací workshop (plánujeme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13015158_1094707720571176_6407972839927918358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6625" y="0"/>
            <a:ext cx="443706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p:cNvSpPr>
            <a:spLocks noGrp="1"/>
          </p:cNvSpPr>
          <p:nvPr>
            <p:ph type="title"/>
          </p:nvPr>
        </p:nvSpPr>
        <p:spPr/>
        <p:txBody>
          <a:bodyPr/>
          <a:lstStyle/>
          <a:p>
            <a:pPr eaLnBrk="1" hangingPunct="1"/>
            <a:endParaRPr lang="en-US">
              <a:latin typeface="Century Gothic" charset="0"/>
            </a:endParaRPr>
          </a:p>
        </p:txBody>
      </p:sp>
      <p:pic>
        <p:nvPicPr>
          <p:cNvPr id="36867" name="Picture 4" descr="12931042_1094707760571172_6155268223584388887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3081338"/>
            <a:ext cx="5035550"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13015111_1094707987237816_9216477667022800533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81300"/>
            <a:ext cx="5435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Content Placeholder 3" descr="12294862_1011155455593070_5947104960668644650_n.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t="26620" b="26620"/>
          <a:stretch>
            <a:fillRect/>
          </a:stretch>
        </p:blipFill>
        <p:spPr>
          <a:xfrm>
            <a:off x="0" y="0"/>
            <a:ext cx="5757863" cy="3081338"/>
          </a:xfrm>
        </p:spPr>
      </p:pic>
    </p:spTree>
    <p:extLst>
      <p:ext uri="{BB962C8B-B14F-4D97-AF65-F5344CB8AC3E}">
        <p14:creationId xmlns:p14="http://schemas.microsoft.com/office/powerpoint/2010/main" val="4391116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t="12917" b="12503"/>
          <a:stretch>
            <a:fillRect/>
          </a:stretch>
        </p:blipFill>
        <p:spPr bwMode="auto">
          <a:xfrm>
            <a:off x="0" y="38100"/>
            <a:ext cx="9144000" cy="6819900"/>
          </a:xfrm>
          <a:prstGeom prst="rect">
            <a:avLst/>
          </a:prstGeom>
          <a:noFill/>
          <a:ln>
            <a:noFill/>
          </a:ln>
          <a:effectLst/>
          <a:extLst>
            <a:ext uri="{909E8E84-426E-40dd-AFC4-6F175D3DCCD1}">
              <a14:hiddenFill xmlns:a14="http://schemas.microsoft.com/office/drawing/2010/main">
                <a:blipFill dpi="0" rotWithShape="0">
                  <a:blip/>
                  <a:srcRect t="12917" b="125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5224</TotalTime>
  <Words>706</Words>
  <Application>Microsoft Macintosh PowerPoint</Application>
  <PresentationFormat>On-screen Show (4:3)</PresentationFormat>
  <Paragraphs>138</Paragraphs>
  <Slides>23</Slides>
  <Notes>18</Notes>
  <HiddenSlides>0</HiddenSlides>
  <MMClips>0</MMClips>
  <ScaleCrop>false</ScaleCrop>
  <HeadingPairs>
    <vt:vector size="4" baseType="variant">
      <vt:variant>
        <vt:lpstr>Theme</vt:lpstr>
      </vt:variant>
      <vt:variant>
        <vt:i4>19</vt:i4>
      </vt:variant>
      <vt:variant>
        <vt:lpstr>Slide Titles</vt:lpstr>
      </vt:variant>
      <vt:variant>
        <vt:i4>23</vt:i4>
      </vt:variant>
    </vt:vector>
  </HeadingPairs>
  <TitlesOfParts>
    <vt:vector size="42"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LF1 MEDSOC</dc:title>
  <dc:creator>Barbara Danek</dc:creator>
  <cp:lastModifiedBy>Stella C. Akrivi</cp:lastModifiedBy>
  <cp:revision>83</cp:revision>
  <cp:lastPrinted>2013-12-15T21:06:56Z</cp:lastPrinted>
  <dcterms:created xsi:type="dcterms:W3CDTF">2013-12-11T14:36:36Z</dcterms:created>
  <dcterms:modified xsi:type="dcterms:W3CDTF">2018-04-05T20:36:10Z</dcterms:modified>
</cp:coreProperties>
</file>